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67" r:id="rId5"/>
    <p:sldId id="257" r:id="rId6"/>
    <p:sldId id="272" r:id="rId7"/>
    <p:sldId id="273"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6" r:id="rId28"/>
    <p:sldId id="307" r:id="rId29"/>
    <p:sldId id="308" r:id="rId30"/>
    <p:sldId id="309" r:id="rId31"/>
    <p:sldId id="310" r:id="rId32"/>
    <p:sldId id="311" r:id="rId33"/>
    <p:sldId id="312" r:id="rId34"/>
    <p:sldId id="313" r:id="rId35"/>
    <p:sldId id="314" r:id="rId36"/>
    <p:sldId id="321" r:id="rId37"/>
    <p:sldId id="322" r:id="rId38"/>
    <p:sldId id="324" r:id="rId39"/>
    <p:sldId id="325" r:id="rId40"/>
    <p:sldId id="328" r:id="rId41"/>
    <p:sldId id="326" r:id="rId42"/>
    <p:sldId id="327" r:id="rId43"/>
    <p:sldId id="338" r:id="rId44"/>
    <p:sldId id="331" r:id="rId45"/>
    <p:sldId id="329" r:id="rId46"/>
    <p:sldId id="330" r:id="rId47"/>
    <p:sldId id="332" r:id="rId48"/>
    <p:sldId id="333" r:id="rId49"/>
    <p:sldId id="339" r:id="rId50"/>
    <p:sldId id="342" r:id="rId51"/>
    <p:sldId id="340" r:id="rId52"/>
    <p:sldId id="341" r:id="rId53"/>
    <p:sldId id="343" r:id="rId54"/>
    <p:sldId id="344" r:id="rId55"/>
    <p:sldId id="268" r:id="rId5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03B08-06D6-4208-ADE1-D8C5E9C3177B}" v="17" dt="2020-01-08T18:48:03.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6357" autoAdjust="0"/>
  </p:normalViewPr>
  <p:slideViewPr>
    <p:cSldViewPr snapToGrid="0">
      <p:cViewPr varScale="1">
        <p:scale>
          <a:sx n="70" d="100"/>
          <a:sy n="70" d="100"/>
        </p:scale>
        <p:origin x="58" y="30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mgaarden, Richard" userId="1e44fa45-4727-4615-88db-9fe56876fe5a" providerId="ADAL" clId="{20489663-AC84-4941-8D60-4B89DC678575}"/>
    <pc:docChg chg="undo custSel mod addSld delSld modSld">
      <pc:chgData name="Boomgaarden, Richard" userId="1e44fa45-4727-4615-88db-9fe56876fe5a" providerId="ADAL" clId="{20489663-AC84-4941-8D60-4B89DC678575}" dt="2020-01-08T18:51:05.438" v="1308" actId="20577"/>
      <pc:docMkLst>
        <pc:docMk/>
      </pc:docMkLst>
      <pc:sldChg chg="modSp">
        <pc:chgData name="Boomgaarden, Richard" userId="1e44fa45-4727-4615-88db-9fe56876fe5a" providerId="ADAL" clId="{20489663-AC84-4941-8D60-4B89DC678575}" dt="2020-01-08T18:48:56.848" v="1286" actId="114"/>
        <pc:sldMkLst>
          <pc:docMk/>
          <pc:sldMk cId="2941079453" sldId="272"/>
        </pc:sldMkLst>
        <pc:spChg chg="mod">
          <ac:chgData name="Boomgaarden, Richard" userId="1e44fa45-4727-4615-88db-9fe56876fe5a" providerId="ADAL" clId="{20489663-AC84-4941-8D60-4B89DC678575}" dt="2020-01-08T18:48:56.848" v="1286" actId="114"/>
          <ac:spMkLst>
            <pc:docMk/>
            <pc:sldMk cId="2941079453" sldId="272"/>
            <ac:spMk id="3" creationId="{602A10D0-862C-4032-9207-DE1CF5097F63}"/>
          </ac:spMkLst>
        </pc:spChg>
      </pc:sldChg>
      <pc:sldChg chg="addSp modSp add del">
        <pc:chgData name="Boomgaarden, Richard" userId="1e44fa45-4727-4615-88db-9fe56876fe5a" providerId="ADAL" clId="{20489663-AC84-4941-8D60-4B89DC678575}" dt="2020-01-08T18:41:59.839" v="737" actId="1076"/>
        <pc:sldMkLst>
          <pc:docMk/>
          <pc:sldMk cId="991204599" sldId="290"/>
        </pc:sldMkLst>
        <pc:picChg chg="add mod modCrop">
          <ac:chgData name="Boomgaarden, Richard" userId="1e44fa45-4727-4615-88db-9fe56876fe5a" providerId="ADAL" clId="{20489663-AC84-4941-8D60-4B89DC678575}" dt="2020-01-08T18:41:59.839" v="737" actId="1076"/>
          <ac:picMkLst>
            <pc:docMk/>
            <pc:sldMk cId="991204599" sldId="290"/>
            <ac:picMk id="5" creationId="{E556B32D-52E7-4402-ACB2-2B534349BE4D}"/>
          </ac:picMkLst>
        </pc:picChg>
      </pc:sldChg>
      <pc:sldChg chg="addSp delSp modSp add del mod setBg setClrOvrMap delDesignElem">
        <pc:chgData name="Boomgaarden, Richard" userId="1e44fa45-4727-4615-88db-9fe56876fe5a" providerId="ADAL" clId="{20489663-AC84-4941-8D60-4B89DC678575}" dt="2020-01-08T18:42:10.177" v="739" actId="26606"/>
        <pc:sldMkLst>
          <pc:docMk/>
          <pc:sldMk cId="1158636686" sldId="291"/>
        </pc:sldMkLst>
        <pc:spChg chg="mod">
          <ac:chgData name="Boomgaarden, Richard" userId="1e44fa45-4727-4615-88db-9fe56876fe5a" providerId="ADAL" clId="{20489663-AC84-4941-8D60-4B89DC678575}" dt="2020-01-08T18:42:10.177" v="739" actId="26606"/>
          <ac:spMkLst>
            <pc:docMk/>
            <pc:sldMk cId="1158636686" sldId="291"/>
            <ac:spMk id="2" creationId="{BE623C37-714A-4C85-95C5-79F4CA7401C7}"/>
          </ac:spMkLst>
        </pc:spChg>
        <pc:spChg chg="mod">
          <ac:chgData name="Boomgaarden, Richard" userId="1e44fa45-4727-4615-88db-9fe56876fe5a" providerId="ADAL" clId="{20489663-AC84-4941-8D60-4B89DC678575}" dt="2020-01-08T18:42:10.177" v="739" actId="26606"/>
          <ac:spMkLst>
            <pc:docMk/>
            <pc:sldMk cId="1158636686" sldId="291"/>
            <ac:spMk id="3" creationId="{2477E4C5-BFF3-48C7-983E-097D60F6E7B7}"/>
          </ac:spMkLst>
        </pc:spChg>
        <pc:spChg chg="mod ord">
          <ac:chgData name="Boomgaarden, Richard" userId="1e44fa45-4727-4615-88db-9fe56876fe5a" providerId="ADAL" clId="{20489663-AC84-4941-8D60-4B89DC678575}" dt="2020-01-08T18:42:10.177" v="739" actId="26606"/>
          <ac:spMkLst>
            <pc:docMk/>
            <pc:sldMk cId="1158636686" sldId="291"/>
            <ac:spMk id="4" creationId="{5A99AFB4-D65F-468A-B485-D40F082E183A}"/>
          </ac:spMkLst>
        </pc:spChg>
        <pc:spChg chg="add">
          <ac:chgData name="Boomgaarden, Richard" userId="1e44fa45-4727-4615-88db-9fe56876fe5a" providerId="ADAL" clId="{20489663-AC84-4941-8D60-4B89DC678575}" dt="2020-01-08T18:42:10.177" v="739" actId="26606"/>
          <ac:spMkLst>
            <pc:docMk/>
            <pc:sldMk cId="1158636686" sldId="291"/>
            <ac:spMk id="7" creationId="{867D4867-5BA7-4462-B2F6-A23F4A622AA7}"/>
          </ac:spMkLst>
        </pc:spChg>
        <pc:spChg chg="add del">
          <ac:chgData name="Boomgaarden, Richard" userId="1e44fa45-4727-4615-88db-9fe56876fe5a" providerId="ADAL" clId="{20489663-AC84-4941-8D60-4B89DC678575}" dt="2020-01-08T18:40:24.250" v="731"/>
          <ac:spMkLst>
            <pc:docMk/>
            <pc:sldMk cId="1158636686" sldId="291"/>
            <ac:spMk id="10" creationId="{B775CD93-9DF2-48CB-9F57-1BCA9A46C7FA}"/>
          </ac:spMkLst>
        </pc:spChg>
        <pc:spChg chg="add del">
          <ac:chgData name="Boomgaarden, Richard" userId="1e44fa45-4727-4615-88db-9fe56876fe5a" providerId="ADAL" clId="{20489663-AC84-4941-8D60-4B89DC678575}" dt="2020-01-08T18:40:24.250" v="731"/>
          <ac:spMkLst>
            <pc:docMk/>
            <pc:sldMk cId="1158636686" sldId="291"/>
            <ac:spMk id="12" creationId="{E186B68C-84BC-4A6E-99D1-EE87483C1349}"/>
          </ac:spMkLst>
        </pc:spChg>
        <pc:spChg chg="add del">
          <ac:chgData name="Boomgaarden, Richard" userId="1e44fa45-4727-4615-88db-9fe56876fe5a" providerId="ADAL" clId="{20489663-AC84-4941-8D60-4B89DC678575}" dt="2020-01-08T18:40:24.250" v="731"/>
          <ac:spMkLst>
            <pc:docMk/>
            <pc:sldMk cId="1158636686" sldId="291"/>
            <ac:spMk id="14" creationId="{6166C6D1-23AC-49C4-BA07-238E4E9F8CEB}"/>
          </ac:spMkLst>
        </pc:spChg>
        <pc:spChg chg="add del">
          <ac:chgData name="Boomgaarden, Richard" userId="1e44fa45-4727-4615-88db-9fe56876fe5a" providerId="ADAL" clId="{20489663-AC84-4941-8D60-4B89DC678575}" dt="2020-01-08T18:40:24.250" v="731"/>
          <ac:spMkLst>
            <pc:docMk/>
            <pc:sldMk cId="1158636686" sldId="291"/>
            <ac:spMk id="16" creationId="{33A87B69-D1B1-4DA7-B224-F220FC5235E6}"/>
          </ac:spMkLst>
        </pc:spChg>
        <pc:spChg chg="add del">
          <ac:chgData name="Boomgaarden, Richard" userId="1e44fa45-4727-4615-88db-9fe56876fe5a" providerId="ADAL" clId="{20489663-AC84-4941-8D60-4B89DC678575}" dt="2020-01-08T18:40:24.250" v="731"/>
          <ac:spMkLst>
            <pc:docMk/>
            <pc:sldMk cId="1158636686" sldId="291"/>
            <ac:spMk id="18" creationId="{1C091803-41C2-48E0-9228-5148460C7479}"/>
          </ac:spMkLst>
        </pc:spChg>
        <pc:picChg chg="mod ord">
          <ac:chgData name="Boomgaarden, Richard" userId="1e44fa45-4727-4615-88db-9fe56876fe5a" providerId="ADAL" clId="{20489663-AC84-4941-8D60-4B89DC678575}" dt="2020-01-08T18:42:10.177" v="739" actId="26606"/>
          <ac:picMkLst>
            <pc:docMk/>
            <pc:sldMk cId="1158636686" sldId="291"/>
            <ac:picMk id="5" creationId="{34A85BB9-DBD9-4577-AD11-0542488DA722}"/>
          </ac:picMkLst>
        </pc:picChg>
      </pc:sldChg>
      <pc:sldChg chg="addSp delSp add del setBg delDesignElem">
        <pc:chgData name="Boomgaarden, Richard" userId="1e44fa45-4727-4615-88db-9fe56876fe5a" providerId="ADAL" clId="{20489663-AC84-4941-8D60-4B89DC678575}" dt="2020-01-08T18:40:24.250" v="731"/>
        <pc:sldMkLst>
          <pc:docMk/>
          <pc:sldMk cId="1399109092" sldId="292"/>
        </pc:sldMkLst>
        <pc:spChg chg="add del">
          <ac:chgData name="Boomgaarden, Richard" userId="1e44fa45-4727-4615-88db-9fe56876fe5a" providerId="ADAL" clId="{20489663-AC84-4941-8D60-4B89DC678575}" dt="2020-01-08T18:40:24.250" v="731"/>
          <ac:spMkLst>
            <pc:docMk/>
            <pc:sldMk cId="1399109092" sldId="292"/>
            <ac:spMk id="10" creationId="{8E63CC27-1C86-4653-8866-79C24C5C51FB}"/>
          </ac:spMkLst>
        </pc:spChg>
        <pc:spChg chg="add del">
          <ac:chgData name="Boomgaarden, Richard" userId="1e44fa45-4727-4615-88db-9fe56876fe5a" providerId="ADAL" clId="{20489663-AC84-4941-8D60-4B89DC678575}" dt="2020-01-08T18:40:24.250" v="731"/>
          <ac:spMkLst>
            <pc:docMk/>
            <pc:sldMk cId="1399109092" sldId="292"/>
            <ac:spMk id="12" creationId="{3BA62E19-CD42-4C09-B825-844B4943D49D}"/>
          </ac:spMkLst>
        </pc:spChg>
      </pc:sldChg>
      <pc:sldChg chg="addSp delSp add del setBg delDesignElem">
        <pc:chgData name="Boomgaarden, Richard" userId="1e44fa45-4727-4615-88db-9fe56876fe5a" providerId="ADAL" clId="{20489663-AC84-4941-8D60-4B89DC678575}" dt="2020-01-08T18:40:24.250" v="731"/>
        <pc:sldMkLst>
          <pc:docMk/>
          <pc:sldMk cId="3341040730" sldId="293"/>
        </pc:sldMkLst>
        <pc:spChg chg="add del">
          <ac:chgData name="Boomgaarden, Richard" userId="1e44fa45-4727-4615-88db-9fe56876fe5a" providerId="ADAL" clId="{20489663-AC84-4941-8D60-4B89DC678575}" dt="2020-01-08T18:40:24.250" v="731"/>
          <ac:spMkLst>
            <pc:docMk/>
            <pc:sldMk cId="3341040730" sldId="293"/>
            <ac:spMk id="40" creationId="{0DE6A193-4755-479A-BC6F-A7EBCA73BE1A}"/>
          </ac:spMkLst>
        </pc:spChg>
        <pc:spChg chg="add del">
          <ac:chgData name="Boomgaarden, Richard" userId="1e44fa45-4727-4615-88db-9fe56876fe5a" providerId="ADAL" clId="{20489663-AC84-4941-8D60-4B89DC678575}" dt="2020-01-08T18:40:24.250" v="731"/>
          <ac:spMkLst>
            <pc:docMk/>
            <pc:sldMk cId="3341040730" sldId="293"/>
            <ac:spMk id="41" creationId="{5A55B759-31A7-423C-9BC2-A8BC09FE98B9}"/>
          </ac:spMkLst>
        </pc:spChg>
        <pc:spChg chg="add del">
          <ac:chgData name="Boomgaarden, Richard" userId="1e44fa45-4727-4615-88db-9fe56876fe5a" providerId="ADAL" clId="{20489663-AC84-4941-8D60-4B89DC678575}" dt="2020-01-08T18:40:24.250" v="731"/>
          <ac:spMkLst>
            <pc:docMk/>
            <pc:sldMk cId="3341040730" sldId="293"/>
            <ac:spMk id="42" creationId="{F78796AF-79A0-47AC-BEFD-BFFC00F968C4}"/>
          </ac:spMkLst>
        </pc:spChg>
      </pc:sldChg>
      <pc:sldChg chg="add del">
        <pc:chgData name="Boomgaarden, Richard" userId="1e44fa45-4727-4615-88db-9fe56876fe5a" providerId="ADAL" clId="{20489663-AC84-4941-8D60-4B89DC678575}" dt="2020-01-08T18:40:24.250" v="731"/>
        <pc:sldMkLst>
          <pc:docMk/>
          <pc:sldMk cId="3975244252" sldId="294"/>
        </pc:sldMkLst>
      </pc:sldChg>
      <pc:sldChg chg="addSp delSp add del setBg delDesignElem">
        <pc:chgData name="Boomgaarden, Richard" userId="1e44fa45-4727-4615-88db-9fe56876fe5a" providerId="ADAL" clId="{20489663-AC84-4941-8D60-4B89DC678575}" dt="2020-01-08T18:40:24.250" v="731"/>
        <pc:sldMkLst>
          <pc:docMk/>
          <pc:sldMk cId="3078112704" sldId="295"/>
        </pc:sldMkLst>
        <pc:spChg chg="add del">
          <ac:chgData name="Boomgaarden, Richard" userId="1e44fa45-4727-4615-88db-9fe56876fe5a" providerId="ADAL" clId="{20489663-AC84-4941-8D60-4B89DC678575}" dt="2020-01-08T18:40:24.250" v="731"/>
          <ac:spMkLst>
            <pc:docMk/>
            <pc:sldMk cId="3078112704" sldId="295"/>
            <ac:spMk id="10" creationId="{867D4867-5BA7-4462-B2F6-A23F4A622AA7}"/>
          </ac:spMkLst>
        </pc:spChg>
      </pc:sldChg>
      <pc:sldChg chg="add del">
        <pc:chgData name="Boomgaarden, Richard" userId="1e44fa45-4727-4615-88db-9fe56876fe5a" providerId="ADAL" clId="{20489663-AC84-4941-8D60-4B89DC678575}" dt="2020-01-08T18:40:24.250" v="731"/>
        <pc:sldMkLst>
          <pc:docMk/>
          <pc:sldMk cId="546246035" sldId="296"/>
        </pc:sldMkLst>
      </pc:sldChg>
      <pc:sldChg chg="addSp delSp add del setBg delDesignElem">
        <pc:chgData name="Boomgaarden, Richard" userId="1e44fa45-4727-4615-88db-9fe56876fe5a" providerId="ADAL" clId="{20489663-AC84-4941-8D60-4B89DC678575}" dt="2020-01-08T18:40:24.250" v="731"/>
        <pc:sldMkLst>
          <pc:docMk/>
          <pc:sldMk cId="4032307278" sldId="297"/>
        </pc:sldMkLst>
        <pc:spChg chg="add del">
          <ac:chgData name="Boomgaarden, Richard" userId="1e44fa45-4727-4615-88db-9fe56876fe5a" providerId="ADAL" clId="{20489663-AC84-4941-8D60-4B89DC678575}" dt="2020-01-08T18:40:24.250" v="731"/>
          <ac:spMkLst>
            <pc:docMk/>
            <pc:sldMk cId="4032307278" sldId="297"/>
            <ac:spMk id="12" creationId="{867D4867-5BA7-4462-B2F6-A23F4A622AA7}"/>
          </ac:spMkLst>
        </pc:spChg>
      </pc:sldChg>
      <pc:sldChg chg="addSp delSp add del setBg delDesignElem">
        <pc:chgData name="Boomgaarden, Richard" userId="1e44fa45-4727-4615-88db-9fe56876fe5a" providerId="ADAL" clId="{20489663-AC84-4941-8D60-4B89DC678575}" dt="2020-01-08T18:40:24.250" v="731"/>
        <pc:sldMkLst>
          <pc:docMk/>
          <pc:sldMk cId="1513905625" sldId="298"/>
        </pc:sldMkLst>
        <pc:spChg chg="add del">
          <ac:chgData name="Boomgaarden, Richard" userId="1e44fa45-4727-4615-88db-9fe56876fe5a" providerId="ADAL" clId="{20489663-AC84-4941-8D60-4B89DC678575}" dt="2020-01-08T18:40:24.250" v="731"/>
          <ac:spMkLst>
            <pc:docMk/>
            <pc:sldMk cId="1513905625" sldId="298"/>
            <ac:spMk id="14" creationId="{A7B99495-F43F-4D80-A44F-2CB4764EB90B}"/>
          </ac:spMkLst>
        </pc:spChg>
        <pc:spChg chg="add del">
          <ac:chgData name="Boomgaarden, Richard" userId="1e44fa45-4727-4615-88db-9fe56876fe5a" providerId="ADAL" clId="{20489663-AC84-4941-8D60-4B89DC678575}" dt="2020-01-08T18:40:24.250" v="731"/>
          <ac:spMkLst>
            <pc:docMk/>
            <pc:sldMk cId="1513905625" sldId="298"/>
            <ac:spMk id="15" creationId="{72DEF309-605D-4117-9340-6D589B6C3A34}"/>
          </ac:spMkLst>
        </pc:spChg>
      </pc:sldChg>
      <pc:sldChg chg="add del">
        <pc:chgData name="Boomgaarden, Richard" userId="1e44fa45-4727-4615-88db-9fe56876fe5a" providerId="ADAL" clId="{20489663-AC84-4941-8D60-4B89DC678575}" dt="2020-01-08T18:40:24.250" v="731"/>
        <pc:sldMkLst>
          <pc:docMk/>
          <pc:sldMk cId="3655438427" sldId="299"/>
        </pc:sldMkLst>
      </pc:sldChg>
      <pc:sldChg chg="add del">
        <pc:chgData name="Boomgaarden, Richard" userId="1e44fa45-4727-4615-88db-9fe56876fe5a" providerId="ADAL" clId="{20489663-AC84-4941-8D60-4B89DC678575}" dt="2020-01-08T18:40:24.250" v="731"/>
        <pc:sldMkLst>
          <pc:docMk/>
          <pc:sldMk cId="4194693222" sldId="300"/>
        </pc:sldMkLst>
      </pc:sldChg>
      <pc:sldChg chg="add del">
        <pc:chgData name="Boomgaarden, Richard" userId="1e44fa45-4727-4615-88db-9fe56876fe5a" providerId="ADAL" clId="{20489663-AC84-4941-8D60-4B89DC678575}" dt="2020-01-08T18:40:24.250" v="731"/>
        <pc:sldMkLst>
          <pc:docMk/>
          <pc:sldMk cId="1065642128" sldId="301"/>
        </pc:sldMkLst>
      </pc:sldChg>
      <pc:sldChg chg="add del">
        <pc:chgData name="Boomgaarden, Richard" userId="1e44fa45-4727-4615-88db-9fe56876fe5a" providerId="ADAL" clId="{20489663-AC84-4941-8D60-4B89DC678575}" dt="2020-01-08T18:40:42.595" v="732" actId="47"/>
        <pc:sldMkLst>
          <pc:docMk/>
          <pc:sldMk cId="4051635174" sldId="302"/>
        </pc:sldMkLst>
      </pc:sldChg>
      <pc:sldChg chg="modSp">
        <pc:chgData name="Boomgaarden, Richard" userId="1e44fa45-4727-4615-88db-9fe56876fe5a" providerId="ADAL" clId="{20489663-AC84-4941-8D60-4B89DC678575}" dt="2020-01-08T18:50:05.623" v="1293" actId="6549"/>
        <pc:sldMkLst>
          <pc:docMk/>
          <pc:sldMk cId="1171175827" sldId="324"/>
        </pc:sldMkLst>
        <pc:spChg chg="mod">
          <ac:chgData name="Boomgaarden, Richard" userId="1e44fa45-4727-4615-88db-9fe56876fe5a" providerId="ADAL" clId="{20489663-AC84-4941-8D60-4B89DC678575}" dt="2020-01-08T18:50:05.623" v="1293" actId="6549"/>
          <ac:spMkLst>
            <pc:docMk/>
            <pc:sldMk cId="1171175827" sldId="324"/>
            <ac:spMk id="3" creationId="{586CBB61-B639-4938-AA3B-89CD028E2557}"/>
          </ac:spMkLst>
        </pc:spChg>
      </pc:sldChg>
      <pc:sldChg chg="modSp">
        <pc:chgData name="Boomgaarden, Richard" userId="1e44fa45-4727-4615-88db-9fe56876fe5a" providerId="ADAL" clId="{20489663-AC84-4941-8D60-4B89DC678575}" dt="2020-01-08T18:50:17.319" v="1294" actId="6549"/>
        <pc:sldMkLst>
          <pc:docMk/>
          <pc:sldMk cId="231664571" sldId="325"/>
        </pc:sldMkLst>
        <pc:spChg chg="mod">
          <ac:chgData name="Boomgaarden, Richard" userId="1e44fa45-4727-4615-88db-9fe56876fe5a" providerId="ADAL" clId="{20489663-AC84-4941-8D60-4B89DC678575}" dt="2020-01-08T18:50:17.319" v="1294" actId="6549"/>
          <ac:spMkLst>
            <pc:docMk/>
            <pc:sldMk cId="231664571" sldId="325"/>
            <ac:spMk id="2" creationId="{6807189E-D92A-4983-B5F1-68BE52C20C4C}"/>
          </ac:spMkLst>
        </pc:spChg>
      </pc:sldChg>
      <pc:sldChg chg="addSp modSp mod setBg">
        <pc:chgData name="Boomgaarden, Richard" userId="1e44fa45-4727-4615-88db-9fe56876fe5a" providerId="ADAL" clId="{20489663-AC84-4941-8D60-4B89DC678575}" dt="2020-01-08T18:42:50.927" v="740" actId="26606"/>
        <pc:sldMkLst>
          <pc:docMk/>
          <pc:sldMk cId="1437001351" sldId="339"/>
        </pc:sldMkLst>
        <pc:spChg chg="mod">
          <ac:chgData name="Boomgaarden, Richard" userId="1e44fa45-4727-4615-88db-9fe56876fe5a" providerId="ADAL" clId="{20489663-AC84-4941-8D60-4B89DC678575}" dt="2020-01-08T18:42:50.927" v="740" actId="26606"/>
          <ac:spMkLst>
            <pc:docMk/>
            <pc:sldMk cId="1437001351" sldId="339"/>
            <ac:spMk id="2" creationId="{EA1BCDA1-282E-4D93-9BB5-0B306199CA0F}"/>
          </ac:spMkLst>
        </pc:spChg>
        <pc:spChg chg="mod">
          <ac:chgData name="Boomgaarden, Richard" userId="1e44fa45-4727-4615-88db-9fe56876fe5a" providerId="ADAL" clId="{20489663-AC84-4941-8D60-4B89DC678575}" dt="2020-01-08T18:42:50.927" v="740" actId="26606"/>
          <ac:spMkLst>
            <pc:docMk/>
            <pc:sldMk cId="1437001351" sldId="339"/>
            <ac:spMk id="3" creationId="{6E1B31EA-8D02-4679-89E5-D7C27B86B064}"/>
          </ac:spMkLst>
        </pc:spChg>
        <pc:spChg chg="mod">
          <ac:chgData name="Boomgaarden, Richard" userId="1e44fa45-4727-4615-88db-9fe56876fe5a" providerId="ADAL" clId="{20489663-AC84-4941-8D60-4B89DC678575}" dt="2020-01-08T18:42:50.927" v="740" actId="26606"/>
          <ac:spMkLst>
            <pc:docMk/>
            <pc:sldMk cId="1437001351" sldId="339"/>
            <ac:spMk id="4" creationId="{596660F7-7888-4B54-9FD5-2F6FA2752DF8}"/>
          </ac:spMkLst>
        </pc:spChg>
        <pc:spChg chg="add">
          <ac:chgData name="Boomgaarden, Richard" userId="1e44fa45-4727-4615-88db-9fe56876fe5a" providerId="ADAL" clId="{20489663-AC84-4941-8D60-4B89DC678575}" dt="2020-01-08T18:42:50.927" v="740" actId="26606"/>
          <ac:spMkLst>
            <pc:docMk/>
            <pc:sldMk cId="1437001351" sldId="339"/>
            <ac:spMk id="9" creationId="{4038CB10-1F5C-4D54-9DF7-12586DE5B007}"/>
          </ac:spMkLst>
        </pc:spChg>
        <pc:spChg chg="add">
          <ac:chgData name="Boomgaarden, Richard" userId="1e44fa45-4727-4615-88db-9fe56876fe5a" providerId="ADAL" clId="{20489663-AC84-4941-8D60-4B89DC678575}" dt="2020-01-08T18:42:50.927" v="740" actId="26606"/>
          <ac:spMkLst>
            <pc:docMk/>
            <pc:sldMk cId="1437001351" sldId="339"/>
            <ac:spMk id="11" creationId="{73ED6512-6858-4552-B699-9A97FE9A4EA2}"/>
          </ac:spMkLst>
        </pc:spChg>
      </pc:sldChg>
      <pc:sldChg chg="modSp">
        <pc:chgData name="Boomgaarden, Richard" userId="1e44fa45-4727-4615-88db-9fe56876fe5a" providerId="ADAL" clId="{20489663-AC84-4941-8D60-4B89DC678575}" dt="2020-01-08T18:37:49.471" v="716" actId="20577"/>
        <pc:sldMkLst>
          <pc:docMk/>
          <pc:sldMk cId="3186128800" sldId="342"/>
        </pc:sldMkLst>
        <pc:spChg chg="mod">
          <ac:chgData name="Boomgaarden, Richard" userId="1e44fa45-4727-4615-88db-9fe56876fe5a" providerId="ADAL" clId="{20489663-AC84-4941-8D60-4B89DC678575}" dt="2020-01-08T18:37:49.471" v="716" actId="20577"/>
          <ac:spMkLst>
            <pc:docMk/>
            <pc:sldMk cId="3186128800" sldId="342"/>
            <ac:spMk id="3" creationId="{F4067857-24E4-4A21-8F95-0041BD832E3A}"/>
          </ac:spMkLst>
        </pc:spChg>
      </pc:sldChg>
      <pc:sldChg chg="modSp add">
        <pc:chgData name="Boomgaarden, Richard" userId="1e44fa45-4727-4615-88db-9fe56876fe5a" providerId="ADAL" clId="{20489663-AC84-4941-8D60-4B89DC678575}" dt="2020-01-08T18:51:05.438" v="1308" actId="20577"/>
        <pc:sldMkLst>
          <pc:docMk/>
          <pc:sldMk cId="1120375402" sldId="343"/>
        </pc:sldMkLst>
        <pc:spChg chg="mod">
          <ac:chgData name="Boomgaarden, Richard" userId="1e44fa45-4727-4615-88db-9fe56876fe5a" providerId="ADAL" clId="{20489663-AC84-4941-8D60-4B89DC678575}" dt="2020-01-08T18:03:18.898" v="13" actId="20577"/>
          <ac:spMkLst>
            <pc:docMk/>
            <pc:sldMk cId="1120375402" sldId="343"/>
            <ac:spMk id="2" creationId="{A85E106B-D8AF-4E69-B1FF-5B3718072B27}"/>
          </ac:spMkLst>
        </pc:spChg>
        <pc:spChg chg="mod">
          <ac:chgData name="Boomgaarden, Richard" userId="1e44fa45-4727-4615-88db-9fe56876fe5a" providerId="ADAL" clId="{20489663-AC84-4941-8D60-4B89DC678575}" dt="2020-01-08T18:51:05.438" v="1308" actId="20577"/>
          <ac:spMkLst>
            <pc:docMk/>
            <pc:sldMk cId="1120375402" sldId="343"/>
            <ac:spMk id="3" creationId="{D65359AE-AC92-4849-8380-A579CA50E31B}"/>
          </ac:spMkLst>
        </pc:spChg>
      </pc:sldChg>
      <pc:sldChg chg="modSp add">
        <pc:chgData name="Boomgaarden, Richard" userId="1e44fa45-4727-4615-88db-9fe56876fe5a" providerId="ADAL" clId="{20489663-AC84-4941-8D60-4B89DC678575}" dt="2020-01-08T18:33:05.542" v="636" actId="20577"/>
        <pc:sldMkLst>
          <pc:docMk/>
          <pc:sldMk cId="1666744667" sldId="344"/>
        </pc:sldMkLst>
        <pc:spChg chg="mod">
          <ac:chgData name="Boomgaarden, Richard" userId="1e44fa45-4727-4615-88db-9fe56876fe5a" providerId="ADAL" clId="{20489663-AC84-4941-8D60-4B89DC678575}" dt="2020-01-08T18:33:05.542" v="636" actId="20577"/>
          <ac:spMkLst>
            <pc:docMk/>
            <pc:sldMk cId="1666744667" sldId="344"/>
            <ac:spMk id="2" creationId="{E876AEF7-F7CE-448F-9B59-B729BE1AA6D8}"/>
          </ac:spMkLst>
        </pc:spChg>
        <pc:spChg chg="mod">
          <ac:chgData name="Boomgaarden, Richard" userId="1e44fa45-4727-4615-88db-9fe56876fe5a" providerId="ADAL" clId="{20489663-AC84-4941-8D60-4B89DC678575}" dt="2020-01-08T18:32:57.593" v="620"/>
          <ac:spMkLst>
            <pc:docMk/>
            <pc:sldMk cId="1666744667" sldId="344"/>
            <ac:spMk id="3" creationId="{80376351-9674-41E3-8886-C1BA8B5C5B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5-3-2020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05.03.2020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nl/search?sxsrf=ACYBGNQMb-ZhBsaE9HGFtr96KS-tw1pLvg:1578473304738&amp;q=gamma+bouwmarkt+peizerweg+groningen+adres&amp;stick=H4sIAAAAAAAAAOPgE-LWT9c3LEkzMyksKNCSzU620s_JT04syczPgzOsElNSilKLixexaqYn5uYmKiTll5bnJhZllygUpGZWpRaVp6YrpBfl52XmpafmKSSCFAMA_LBF7loAAAA&amp;ludocid=11883858009404872534&amp;sa=X&amp;ved=2ahUKEwjagumkz_PmAhVKbFAKHa_jBkYQ6BMwBHoECAEQIg&amp;sxsrf=ACYBGNQMb-ZhBsaE9HGFtr96KS-tw1pLvg:1578473304738"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google.nl/search?sxsrf=ACYBGNQMb-ZhBsaE9HGFtr96KS-tw1pLvg:1578473304738&amp;q=gamma+bouwmarkt+peizerweg+groningen+adres&amp;stick=H4sIAAAAAAAAAOPgE-LWT9c3LEkzMyksKNCSzU620s_JT04syczPgzOsElNSilKLixexaqYn5uYmKiTll5bnJhZllygUpGZWpRaVp6YrpBfl52XmpafmKSSCFAMA_LBF7loAAAA&amp;ludocid=11883858009404872534&amp;sa=X&amp;ved=2ahUKEwjagumkz_PmAhVKbFAKHa_jBkYQ6BMwBHoECAEQIg&amp;sxsrf=ACYBGNQMb-ZhBsaE9HGFtr96KS-tw1pLvg:1578473304738"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gpP7c-VN0x8"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a:xfrm>
            <a:off x="651307" y="640081"/>
            <a:ext cx="3377183" cy="3681976"/>
          </a:xfrm>
          <a:noFill/>
        </p:spPr>
        <p:txBody>
          <a:bodyPr vert="horz" lIns="91440" tIns="45720" rIns="91440" bIns="45720" rtlCol="0" anchor="b">
            <a:normAutofit/>
          </a:bodyPr>
          <a:lstStyle/>
          <a:p>
            <a:pPr algn="r"/>
            <a:r>
              <a:rPr lang="en-US" sz="5400">
                <a:latin typeface="+mj-lt"/>
              </a:rPr>
              <a:t>Lighting</a:t>
            </a:r>
          </a:p>
        </p:txBody>
      </p:sp>
      <p:pic>
        <p:nvPicPr>
          <p:cNvPr id="6" name="Picture 3">
            <a:extLst>
              <a:ext uri="{FF2B5EF4-FFF2-40B4-BE49-F238E27FC236}">
                <a16:creationId xmlns:a16="http://schemas.microsoft.com/office/drawing/2014/main" id="{E4FF6746-E93A-4CAE-A15E-30F4F4B75076}"/>
              </a:ext>
            </a:extLst>
          </p:cNvPr>
          <p:cNvPicPr>
            <a:picLocks noChangeAspect="1"/>
          </p:cNvPicPr>
          <p:nvPr/>
        </p:nvPicPr>
        <p:blipFill rotWithShape="1">
          <a:blip r:embed="rId2"/>
          <a:srcRect l="8123" r="18510" b="-1"/>
          <a:stretch/>
        </p:blipFill>
        <p:spPr>
          <a:xfrm>
            <a:off x="4654297" y="10"/>
            <a:ext cx="7537704" cy="6857990"/>
          </a:xfrm>
          <a:prstGeom prst="rect">
            <a:avLst/>
          </a:prstGeom>
        </p:spPr>
      </p:pic>
      <p:sp>
        <p:nvSpPr>
          <p:cNvPr id="8" name="Rectangle 7">
            <a:extLst>
              <a:ext uri="{FF2B5EF4-FFF2-40B4-BE49-F238E27FC236}">
                <a16:creationId xmlns:a16="http://schemas.microsoft.com/office/drawing/2014/main" id="{9E9F7E95-45C7-40B3-ACDD-5611F1ED7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3142"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37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E837AF9-C329-459C-9CC4-F5A726898DF7}"/>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2.1 Basisverlichting</a:t>
            </a: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8F92CBAD-D012-473B-9C8B-5BA2074B9FC2}"/>
              </a:ext>
            </a:extLst>
          </p:cNvPr>
          <p:cNvPicPr>
            <a:picLocks noGrp="1" noChangeAspect="1"/>
          </p:cNvPicPr>
          <p:nvPr>
            <p:ph idx="1"/>
          </p:nvPr>
        </p:nvPicPr>
        <p:blipFill>
          <a:blip r:embed="rId2"/>
          <a:stretch>
            <a:fillRect/>
          </a:stretch>
        </p:blipFill>
        <p:spPr>
          <a:xfrm>
            <a:off x="566744" y="2896327"/>
            <a:ext cx="6579910" cy="3174807"/>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jdelijke aanduiding voor inhoud 2">
            <a:extLst>
              <a:ext uri="{FF2B5EF4-FFF2-40B4-BE49-F238E27FC236}">
                <a16:creationId xmlns:a16="http://schemas.microsoft.com/office/drawing/2014/main" id="{D0E1A4C2-0E42-4E23-A201-45E6047334D5}"/>
              </a:ext>
            </a:extLst>
          </p:cNvPr>
          <p:cNvSpPr txBox="1">
            <a:spLocks/>
          </p:cNvSpPr>
          <p:nvPr/>
        </p:nvSpPr>
        <p:spPr>
          <a:xfrm>
            <a:off x="8029319" y="917725"/>
            <a:ext cx="3424739" cy="4852362"/>
          </a:xfrm>
          <a:prstGeom prst="rect">
            <a:avLst/>
          </a:prstGeom>
        </p:spPr>
        <p:txBody>
          <a:bodyPr vert="horz" lIns="91440" tIns="45720" rIns="91440" bIns="45720" numCol="1" spcCol="360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FFFF"/>
                </a:solidFill>
                <a:latin typeface="+mn-lt"/>
              </a:rPr>
              <a:t>Het </a:t>
            </a:r>
            <a:r>
              <a:rPr lang="en-US" sz="2000" dirty="0" err="1">
                <a:solidFill>
                  <a:srgbClr val="FFFFFF"/>
                </a:solidFill>
                <a:latin typeface="+mn-lt"/>
              </a:rPr>
              <a:t>oog</a:t>
            </a:r>
            <a:r>
              <a:rPr lang="en-US" sz="2000" dirty="0">
                <a:solidFill>
                  <a:srgbClr val="FFFFFF"/>
                </a:solidFill>
                <a:latin typeface="+mn-lt"/>
              </a:rPr>
              <a:t> is </a:t>
            </a:r>
            <a:r>
              <a:rPr lang="en-US" sz="2000" dirty="0" err="1">
                <a:solidFill>
                  <a:srgbClr val="FFFFFF"/>
                </a:solidFill>
                <a:latin typeface="+mn-lt"/>
              </a:rPr>
              <a:t>gevoeliger</a:t>
            </a:r>
            <a:r>
              <a:rPr lang="en-US" sz="2000" dirty="0">
                <a:solidFill>
                  <a:srgbClr val="FFFFFF"/>
                </a:solidFill>
                <a:latin typeface="+mn-lt"/>
              </a:rPr>
              <a:t> </a:t>
            </a:r>
            <a:r>
              <a:rPr lang="en-US" sz="2000" dirty="0" err="1">
                <a:solidFill>
                  <a:srgbClr val="FFFFFF"/>
                </a:solidFill>
                <a:latin typeface="+mn-lt"/>
              </a:rPr>
              <a:t>voor</a:t>
            </a:r>
            <a:r>
              <a:rPr lang="en-US" sz="2000" dirty="0">
                <a:solidFill>
                  <a:srgbClr val="FFFFFF"/>
                </a:solidFill>
                <a:latin typeface="+mn-lt"/>
              </a:rPr>
              <a:t> de </a:t>
            </a:r>
            <a:r>
              <a:rPr lang="en-US" sz="2000" dirty="0" err="1">
                <a:solidFill>
                  <a:srgbClr val="FFFFFF"/>
                </a:solidFill>
                <a:latin typeface="+mn-lt"/>
              </a:rPr>
              <a:t>ene</a:t>
            </a:r>
            <a:r>
              <a:rPr lang="en-US" sz="2000" dirty="0">
                <a:solidFill>
                  <a:srgbClr val="FFFFFF"/>
                </a:solidFill>
                <a:latin typeface="+mn-lt"/>
              </a:rPr>
              <a:t> </a:t>
            </a:r>
            <a:r>
              <a:rPr lang="en-US" sz="2000" dirty="0" err="1">
                <a:solidFill>
                  <a:srgbClr val="FFFFFF"/>
                </a:solidFill>
                <a:latin typeface="+mn-lt"/>
              </a:rPr>
              <a:t>kleur</a:t>
            </a:r>
            <a:r>
              <a:rPr lang="en-US" sz="2000" dirty="0">
                <a:solidFill>
                  <a:srgbClr val="FFFFFF"/>
                </a:solidFill>
                <a:latin typeface="+mn-lt"/>
              </a:rPr>
              <a:t> dan </a:t>
            </a:r>
            <a:r>
              <a:rPr lang="en-US" sz="2000" dirty="0" err="1">
                <a:solidFill>
                  <a:srgbClr val="FFFFFF"/>
                </a:solidFill>
                <a:latin typeface="+mn-lt"/>
              </a:rPr>
              <a:t>voor</a:t>
            </a:r>
            <a:r>
              <a:rPr lang="en-US" sz="2000" dirty="0">
                <a:solidFill>
                  <a:srgbClr val="FFFFFF"/>
                </a:solidFill>
                <a:latin typeface="+mn-lt"/>
              </a:rPr>
              <a:t> de </a:t>
            </a:r>
            <a:r>
              <a:rPr lang="en-US" sz="2000" dirty="0" err="1">
                <a:solidFill>
                  <a:srgbClr val="FFFFFF"/>
                </a:solidFill>
                <a:latin typeface="+mn-lt"/>
              </a:rPr>
              <a:t>andere</a:t>
            </a:r>
            <a:r>
              <a:rPr lang="en-US" sz="2000" dirty="0">
                <a:solidFill>
                  <a:srgbClr val="FFFFFF"/>
                </a:solidFill>
                <a:latin typeface="+mn-lt"/>
              </a:rPr>
              <a:t> </a:t>
            </a:r>
            <a:r>
              <a:rPr lang="en-US" sz="2000" dirty="0" err="1">
                <a:solidFill>
                  <a:srgbClr val="FFFFFF"/>
                </a:solidFill>
                <a:latin typeface="+mn-lt"/>
              </a:rPr>
              <a:t>kleur</a:t>
            </a:r>
            <a:r>
              <a:rPr lang="en-US" sz="2000" dirty="0">
                <a:solidFill>
                  <a:srgbClr val="FFFFFF"/>
                </a:solidFill>
                <a:latin typeface="+mn-lt"/>
              </a:rPr>
              <a:t>.</a:t>
            </a:r>
          </a:p>
          <a:p>
            <a:r>
              <a:rPr lang="en-US" sz="2000" dirty="0" err="1">
                <a:solidFill>
                  <a:srgbClr val="FFFFFF"/>
                </a:solidFill>
                <a:latin typeface="+mn-lt"/>
              </a:rPr>
              <a:t>Welke</a:t>
            </a:r>
            <a:r>
              <a:rPr lang="en-US" sz="2000" dirty="0">
                <a:solidFill>
                  <a:srgbClr val="FFFFFF"/>
                </a:solidFill>
                <a:latin typeface="+mn-lt"/>
              </a:rPr>
              <a:t> </a:t>
            </a:r>
            <a:r>
              <a:rPr lang="en-US" sz="2000" dirty="0" err="1">
                <a:solidFill>
                  <a:srgbClr val="FFFFFF"/>
                </a:solidFill>
                <a:latin typeface="+mn-lt"/>
              </a:rPr>
              <a:t>kleur</a:t>
            </a:r>
            <a:r>
              <a:rPr lang="en-US" sz="2000" dirty="0">
                <a:solidFill>
                  <a:srgbClr val="FFFFFF"/>
                </a:solidFill>
                <a:latin typeface="+mn-lt"/>
              </a:rPr>
              <a:t> </a:t>
            </a:r>
            <a:r>
              <a:rPr lang="en-US" sz="2000" dirty="0" err="1">
                <a:solidFill>
                  <a:srgbClr val="FFFFFF"/>
                </a:solidFill>
                <a:latin typeface="+mn-lt"/>
              </a:rPr>
              <a:t>heeft</a:t>
            </a:r>
            <a:r>
              <a:rPr lang="en-US" sz="2000" dirty="0">
                <a:solidFill>
                  <a:srgbClr val="FFFFFF"/>
                </a:solidFill>
                <a:latin typeface="+mn-lt"/>
              </a:rPr>
              <a:t> </a:t>
            </a:r>
            <a:r>
              <a:rPr lang="en-US" sz="2000" dirty="0" err="1">
                <a:solidFill>
                  <a:srgbClr val="FFFFFF"/>
                </a:solidFill>
                <a:latin typeface="+mn-lt"/>
              </a:rPr>
              <a:t>aardedraad</a:t>
            </a:r>
            <a:r>
              <a:rPr lang="en-US" sz="2000" dirty="0">
                <a:solidFill>
                  <a:srgbClr val="FFFFFF"/>
                </a:solidFill>
                <a:latin typeface="+mn-lt"/>
              </a:rPr>
              <a:t>?</a:t>
            </a:r>
          </a:p>
        </p:txBody>
      </p:sp>
      <p:sp>
        <p:nvSpPr>
          <p:cNvPr id="4" name="Tijdelijke aanduiding voor dianummer 3">
            <a:extLst>
              <a:ext uri="{FF2B5EF4-FFF2-40B4-BE49-F238E27FC236}">
                <a16:creationId xmlns:a16="http://schemas.microsoft.com/office/drawing/2014/main" id="{8A1A1447-9468-410E-AC13-BD3157469CCE}"/>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lgn="r">
              <a:spcAft>
                <a:spcPts val="600"/>
              </a:spcAft>
            </a:pPr>
            <a:fld id="{633BDA97-E250-46D3-B602-CD2A4F0CDE63}" type="slidenum">
              <a:rPr lang="en-US" sz="1050">
                <a:solidFill>
                  <a:schemeClr val="tx1">
                    <a:lumMod val="50000"/>
                    <a:lumOff val="50000"/>
                  </a:schemeClr>
                </a:solidFill>
                <a:latin typeface="+mn-lt"/>
              </a:rPr>
              <a:pPr algn="r">
                <a:spcAft>
                  <a:spcPts val="600"/>
                </a:spcAft>
              </a:pPr>
              <a:t>10</a:t>
            </a:fld>
            <a:endParaRPr lang="en-US" sz="1050">
              <a:solidFill>
                <a:schemeClr val="tx1">
                  <a:lumMod val="50000"/>
                  <a:lumOff val="50000"/>
                </a:schemeClr>
              </a:solidFill>
              <a:latin typeface="+mn-lt"/>
            </a:endParaRPr>
          </a:p>
        </p:txBody>
      </p:sp>
    </p:spTree>
    <p:extLst>
      <p:ext uri="{BB962C8B-B14F-4D97-AF65-F5344CB8AC3E}">
        <p14:creationId xmlns:p14="http://schemas.microsoft.com/office/powerpoint/2010/main" val="246170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el 1">
            <a:extLst>
              <a:ext uri="{FF2B5EF4-FFF2-40B4-BE49-F238E27FC236}">
                <a16:creationId xmlns:a16="http://schemas.microsoft.com/office/drawing/2014/main" id="{5DEDA76A-A766-4AAB-A69F-00C31B70A9AE}"/>
              </a:ext>
            </a:extLst>
          </p:cNvPr>
          <p:cNvSpPr>
            <a:spLocks noGrp="1"/>
          </p:cNvSpPr>
          <p:nvPr>
            <p:ph type="title"/>
          </p:nvPr>
        </p:nvSpPr>
        <p:spPr>
          <a:xfrm>
            <a:off x="804672" y="457200"/>
            <a:ext cx="10579398" cy="1299411"/>
          </a:xfrm>
        </p:spPr>
        <p:txBody>
          <a:bodyPr>
            <a:normAutofit/>
          </a:bodyPr>
          <a:lstStyle/>
          <a:p>
            <a:r>
              <a:rPr lang="nl-NL" dirty="0">
                <a:solidFill>
                  <a:srgbClr val="FFFFFF"/>
                </a:solidFill>
              </a:rPr>
              <a:t>2.1 Basisverlichting</a:t>
            </a:r>
          </a:p>
        </p:txBody>
      </p:sp>
      <p:sp>
        <p:nvSpPr>
          <p:cNvPr id="21" name="Rectangle 20">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62264AF-0602-4640-8A14-0676D4DC3132}"/>
              </a:ext>
            </a:extLst>
          </p:cNvPr>
          <p:cNvPicPr>
            <a:picLocks noChangeAspect="1"/>
          </p:cNvPicPr>
          <p:nvPr/>
        </p:nvPicPr>
        <p:blipFill>
          <a:blip r:embed="rId3"/>
          <a:stretch>
            <a:fillRect/>
          </a:stretch>
        </p:blipFill>
        <p:spPr>
          <a:xfrm>
            <a:off x="979566" y="2837712"/>
            <a:ext cx="4604903" cy="3217333"/>
          </a:xfrm>
          <a:prstGeom prst="rect">
            <a:avLst/>
          </a:prstGeom>
        </p:spPr>
      </p:pic>
      <p:sp>
        <p:nvSpPr>
          <p:cNvPr id="3" name="Tijdelijke aanduiding voor inhoud 2">
            <a:extLst>
              <a:ext uri="{FF2B5EF4-FFF2-40B4-BE49-F238E27FC236}">
                <a16:creationId xmlns:a16="http://schemas.microsoft.com/office/drawing/2014/main" id="{54DCAE33-891D-46F8-93A6-AF67F99C7CEA}"/>
              </a:ext>
            </a:extLst>
          </p:cNvPr>
          <p:cNvSpPr>
            <a:spLocks noGrp="1"/>
          </p:cNvSpPr>
          <p:nvPr>
            <p:ph idx="1"/>
          </p:nvPr>
        </p:nvSpPr>
        <p:spPr>
          <a:xfrm>
            <a:off x="6354871" y="2827419"/>
            <a:ext cx="5029200" cy="3227626"/>
          </a:xfrm>
        </p:spPr>
        <p:txBody>
          <a:bodyPr anchor="ctr">
            <a:normAutofit/>
          </a:bodyPr>
          <a:lstStyle/>
          <a:p>
            <a:r>
              <a:rPr lang="nl-NL" sz="1900" dirty="0">
                <a:solidFill>
                  <a:srgbClr val="000000"/>
                </a:solidFill>
              </a:rPr>
              <a:t>Tot nu toe zijn we alleen uitgegaan van daglicht, maar voor andere lichtbronnen (gloeilamp, TL-lamp, olielamp of kaars) geldt precies hetzelfde. </a:t>
            </a:r>
          </a:p>
          <a:p>
            <a:r>
              <a:rPr lang="nl-NL" sz="1900" dirty="0">
                <a:solidFill>
                  <a:srgbClr val="000000"/>
                </a:solidFill>
              </a:rPr>
              <a:t>Doordat in een lichtbron meestal niet altijd alle kleuren even sterk aanwezig zijn, wordt van een lichtbronnen de kleur uitgezet in een energiebalans. </a:t>
            </a:r>
          </a:p>
          <a:p>
            <a:r>
              <a:rPr lang="nl-NL" sz="1900" dirty="0">
                <a:solidFill>
                  <a:srgbClr val="000000"/>
                </a:solidFill>
              </a:rPr>
              <a:t>Als voorbeeld geven we een energiebalans van een gloeilamp en een TL-lamp</a:t>
            </a:r>
          </a:p>
        </p:txBody>
      </p:sp>
      <p:sp>
        <p:nvSpPr>
          <p:cNvPr id="4" name="Tijdelijke aanduiding voor dianummer 3">
            <a:extLst>
              <a:ext uri="{FF2B5EF4-FFF2-40B4-BE49-F238E27FC236}">
                <a16:creationId xmlns:a16="http://schemas.microsoft.com/office/drawing/2014/main" id="{6282E81B-28D2-4AD4-846F-E0B6DC32BF94}"/>
              </a:ext>
            </a:extLst>
          </p:cNvPr>
          <p:cNvSpPr>
            <a:spLocks noGrp="1"/>
          </p:cNvSpPr>
          <p:nvPr>
            <p:ph type="sldNum" sz="quarter" idx="12"/>
          </p:nvPr>
        </p:nvSpPr>
        <p:spPr>
          <a:xfrm>
            <a:off x="10814867" y="6223702"/>
            <a:ext cx="570728" cy="314067"/>
          </a:xfrm>
        </p:spPr>
        <p:txBody>
          <a:bodyPr>
            <a:normAutofit/>
          </a:bodyPr>
          <a:lstStyle/>
          <a:p>
            <a:pPr>
              <a:spcAft>
                <a:spcPts val="600"/>
              </a:spcAft>
            </a:pPr>
            <a:fld id="{633BDA97-E250-46D3-B602-CD2A4F0CDE63}" type="slidenum">
              <a:rPr lang="de-DE" sz="1100">
                <a:solidFill>
                  <a:srgbClr val="898989"/>
                </a:solidFill>
              </a:rPr>
              <a:pPr>
                <a:spcAft>
                  <a:spcPts val="600"/>
                </a:spcAft>
              </a:pPr>
              <a:t>11</a:t>
            </a:fld>
            <a:endParaRPr lang="de-DE" sz="1100">
              <a:solidFill>
                <a:srgbClr val="898989"/>
              </a:solidFill>
            </a:endParaRPr>
          </a:p>
        </p:txBody>
      </p:sp>
    </p:spTree>
    <p:extLst>
      <p:ext uri="{BB962C8B-B14F-4D97-AF65-F5344CB8AC3E}">
        <p14:creationId xmlns:p14="http://schemas.microsoft.com/office/powerpoint/2010/main" val="214625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451BB-CBEB-47BA-A79F-777B8682118B}"/>
              </a:ext>
            </a:extLst>
          </p:cNvPr>
          <p:cNvSpPr>
            <a:spLocks noGrp="1"/>
          </p:cNvSpPr>
          <p:nvPr>
            <p:ph type="title"/>
          </p:nvPr>
        </p:nvSpPr>
        <p:spPr/>
        <p:txBody>
          <a:bodyPr/>
          <a:lstStyle/>
          <a:p>
            <a:r>
              <a:rPr lang="nl-NL" dirty="0"/>
              <a:t>2.1 Basisverlichting</a:t>
            </a:r>
            <a:endParaRPr lang="nl-NL" b="1" dirty="0"/>
          </a:p>
        </p:txBody>
      </p:sp>
      <p:sp>
        <p:nvSpPr>
          <p:cNvPr id="3" name="Tijdelijke aanduiding voor inhoud 2">
            <a:extLst>
              <a:ext uri="{FF2B5EF4-FFF2-40B4-BE49-F238E27FC236}">
                <a16:creationId xmlns:a16="http://schemas.microsoft.com/office/drawing/2014/main" id="{E2C1DB38-37F0-417A-B865-E82AACD6C9FA}"/>
              </a:ext>
            </a:extLst>
          </p:cNvPr>
          <p:cNvSpPr>
            <a:spLocks noGrp="1"/>
          </p:cNvSpPr>
          <p:nvPr>
            <p:ph idx="1"/>
          </p:nvPr>
        </p:nvSpPr>
        <p:spPr/>
        <p:txBody>
          <a:bodyPr>
            <a:normAutofit/>
          </a:bodyPr>
          <a:lstStyle/>
          <a:p>
            <a:r>
              <a:rPr lang="nl-NL" dirty="0"/>
              <a:t>Begrippen en formules</a:t>
            </a:r>
          </a:p>
          <a:p>
            <a:r>
              <a:rPr lang="nl-NL" dirty="0"/>
              <a:t>In de verlichtingstechniek worden bij lichtbronnen de volgende begrippen gebruikt:</a:t>
            </a:r>
          </a:p>
          <a:p>
            <a:pPr lvl="1"/>
            <a:r>
              <a:rPr lang="nl-NL" dirty="0"/>
              <a:t>Lichtstroom / lm / lumen /</a:t>
            </a:r>
            <a:r>
              <a:rPr lang="nl-NL" dirty="0">
                <a:latin typeface="Symbol" panose="05050102010706020507" pitchFamily="18" charset="2"/>
              </a:rPr>
              <a:t>F</a:t>
            </a:r>
          </a:p>
          <a:p>
            <a:pPr lvl="1"/>
            <a:r>
              <a:rPr lang="nl-NL" dirty="0"/>
              <a:t>Specifieke lichtstroom</a:t>
            </a:r>
          </a:p>
          <a:p>
            <a:pPr lvl="1"/>
            <a:r>
              <a:rPr lang="nl-NL" dirty="0"/>
              <a:t>Lichtsterkte</a:t>
            </a:r>
          </a:p>
          <a:p>
            <a:pPr lvl="1"/>
            <a:r>
              <a:rPr lang="nl-NL" dirty="0"/>
              <a:t>Verlichtingssterkte</a:t>
            </a:r>
          </a:p>
          <a:p>
            <a:r>
              <a:rPr lang="nl-NL" dirty="0"/>
              <a:t>Vanuit de lichtstroom is bepaald dat: 1 lichtwatt = </a:t>
            </a:r>
            <a:r>
              <a:rPr lang="nl-NL" b="1" dirty="0"/>
              <a:t>680 lm</a:t>
            </a:r>
          </a:p>
          <a:p>
            <a:r>
              <a:rPr lang="nl-NL" dirty="0"/>
              <a:t>Eenheid = lm/W (lumen per Watt) symbool </a:t>
            </a:r>
            <a:r>
              <a:rPr lang="nl-NL" dirty="0" err="1">
                <a:latin typeface="Symbol" panose="05050102010706020507" pitchFamily="18" charset="2"/>
              </a:rPr>
              <a:t>F</a:t>
            </a:r>
            <a:r>
              <a:rPr lang="nl-NL" dirty="0" err="1"/>
              <a:t>spec</a:t>
            </a:r>
            <a:endParaRPr lang="nl-NL" dirty="0">
              <a:latin typeface="Symbol" panose="05050102010706020507" pitchFamily="18" charset="2"/>
            </a:endParaRPr>
          </a:p>
          <a:p>
            <a:endParaRPr lang="nl-NL" dirty="0"/>
          </a:p>
        </p:txBody>
      </p:sp>
      <p:sp>
        <p:nvSpPr>
          <p:cNvPr id="4" name="Tijdelijke aanduiding voor dianummer 3">
            <a:extLst>
              <a:ext uri="{FF2B5EF4-FFF2-40B4-BE49-F238E27FC236}">
                <a16:creationId xmlns:a16="http://schemas.microsoft.com/office/drawing/2014/main" id="{E877E723-4B5B-40F3-B018-290A6A2FC3D1}"/>
              </a:ext>
            </a:extLst>
          </p:cNvPr>
          <p:cNvSpPr>
            <a:spLocks noGrp="1"/>
          </p:cNvSpPr>
          <p:nvPr>
            <p:ph type="sldNum" sz="quarter" idx="12"/>
          </p:nvPr>
        </p:nvSpPr>
        <p:spPr/>
        <p:txBody>
          <a:bodyPr/>
          <a:lstStyle/>
          <a:p>
            <a:fld id="{633BDA97-E250-46D3-B602-CD2A4F0CDE63}" type="slidenum">
              <a:rPr lang="de-DE" smtClean="0"/>
              <a:pPr/>
              <a:t>12</a:t>
            </a:fld>
            <a:endParaRPr lang="de-DE" dirty="0"/>
          </a:p>
        </p:txBody>
      </p:sp>
      <p:pic>
        <p:nvPicPr>
          <p:cNvPr id="5" name="Afbeelding 4">
            <a:extLst>
              <a:ext uri="{FF2B5EF4-FFF2-40B4-BE49-F238E27FC236}">
                <a16:creationId xmlns:a16="http://schemas.microsoft.com/office/drawing/2014/main" id="{E556B32D-52E7-4402-ACB2-2B534349BE4D}"/>
              </a:ext>
            </a:extLst>
          </p:cNvPr>
          <p:cNvPicPr>
            <a:picLocks noChangeAspect="1"/>
          </p:cNvPicPr>
          <p:nvPr/>
        </p:nvPicPr>
        <p:blipFill rotWithShape="1">
          <a:blip r:embed="rId2"/>
          <a:srcRect l="61124"/>
          <a:stretch/>
        </p:blipFill>
        <p:spPr>
          <a:xfrm>
            <a:off x="9721873" y="402771"/>
            <a:ext cx="1137035" cy="1960790"/>
          </a:xfrm>
          <a:prstGeom prst="rect">
            <a:avLst/>
          </a:prstGeom>
        </p:spPr>
      </p:pic>
    </p:spTree>
    <p:extLst>
      <p:ext uri="{BB962C8B-B14F-4D97-AF65-F5344CB8AC3E}">
        <p14:creationId xmlns:p14="http://schemas.microsoft.com/office/powerpoint/2010/main" val="99120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643468" y="2638043"/>
            <a:ext cx="3363974" cy="3415623"/>
          </a:xfrm>
        </p:spPr>
        <p:txBody>
          <a:bodyPr>
            <a:normAutofit/>
          </a:bodyPr>
          <a:lstStyle/>
          <a:p>
            <a:r>
              <a:rPr lang="nl-NL" sz="2000"/>
              <a:t>In formule:  </a:t>
            </a:r>
            <a:r>
              <a:rPr lang="nl-NL" sz="2000">
                <a:latin typeface="Symbol" panose="05050102010706020507" pitchFamily="18" charset="2"/>
              </a:rPr>
              <a:t>F</a:t>
            </a:r>
            <a:r>
              <a:rPr lang="nl-NL" sz="2000"/>
              <a:t>spec = </a:t>
            </a:r>
            <a:r>
              <a:rPr lang="nl-NL" sz="2000">
                <a:latin typeface="Symbol" panose="05050102010706020507" pitchFamily="18" charset="2"/>
              </a:rPr>
              <a:t>F </a:t>
            </a:r>
            <a:r>
              <a:rPr lang="nl-NL" sz="2000"/>
              <a:t>/ P</a:t>
            </a:r>
          </a:p>
          <a:p>
            <a:endParaRPr lang="nl-NL" sz="2000">
              <a:latin typeface="Symbol" panose="05050102010706020507" pitchFamily="18" charset="2"/>
            </a:endParaRPr>
          </a:p>
          <a:p>
            <a:endParaRPr lang="nl-NL" sz="2000"/>
          </a:p>
        </p:txBody>
      </p:sp>
      <p:pic>
        <p:nvPicPr>
          <p:cNvPr id="5" name="Afbeelding 4">
            <a:extLst>
              <a:ext uri="{FF2B5EF4-FFF2-40B4-BE49-F238E27FC236}">
                <a16:creationId xmlns:a16="http://schemas.microsoft.com/office/drawing/2014/main" id="{34A85BB9-DBD9-4577-AD11-0542488DA722}"/>
              </a:ext>
            </a:extLst>
          </p:cNvPr>
          <p:cNvPicPr>
            <a:picLocks noChangeAspect="1"/>
          </p:cNvPicPr>
          <p:nvPr/>
        </p:nvPicPr>
        <p:blipFill>
          <a:blip r:embed="rId2"/>
          <a:stretch>
            <a:fillRect/>
          </a:stretch>
        </p:blipFill>
        <p:spPr>
          <a:xfrm>
            <a:off x="5297763" y="2042655"/>
            <a:ext cx="6250769" cy="2611823"/>
          </a:xfrm>
          <a:prstGeom prst="rect">
            <a:avLst/>
          </a:pr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a:pPr>
                <a:spcAft>
                  <a:spcPts val="600"/>
                </a:spcAft>
              </a:pPr>
              <a:t>13</a:t>
            </a:fld>
            <a:endParaRPr lang="de-DE"/>
          </a:p>
        </p:txBody>
      </p:sp>
    </p:spTree>
    <p:extLst>
      <p:ext uri="{BB962C8B-B14F-4D97-AF65-F5344CB8AC3E}">
        <p14:creationId xmlns:p14="http://schemas.microsoft.com/office/powerpoint/2010/main" val="11586366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B1F195-988C-4305-8EFA-9E54E8970861}"/>
              </a:ext>
            </a:extLst>
          </p:cNvPr>
          <p:cNvPicPr>
            <a:picLocks noChangeAspect="1"/>
          </p:cNvPicPr>
          <p:nvPr/>
        </p:nvPicPr>
        <p:blipFill>
          <a:blip r:embed="rId2"/>
          <a:stretch>
            <a:fillRect/>
          </a:stretch>
        </p:blipFill>
        <p:spPr>
          <a:xfrm>
            <a:off x="6755272" y="1338898"/>
            <a:ext cx="5436728" cy="5519103"/>
          </a:xfrm>
          <a:custGeom>
            <a:avLst/>
            <a:gdLst>
              <a:gd name="connsiteX0" fmla="*/ 169765 w 5580942"/>
              <a:gd name="connsiteY0" fmla="*/ 0 h 5519103"/>
              <a:gd name="connsiteX1" fmla="*/ 5580942 w 5580942"/>
              <a:gd name="connsiteY1" fmla="*/ 0 h 5519103"/>
              <a:gd name="connsiteX2" fmla="*/ 5580942 w 5580942"/>
              <a:gd name="connsiteY2" fmla="*/ 5519103 h 5519103"/>
              <a:gd name="connsiteX3" fmla="*/ 9100 w 5580942"/>
              <a:gd name="connsiteY3" fmla="*/ 5519103 h 5519103"/>
              <a:gd name="connsiteX4" fmla="*/ 0 w 5580942"/>
              <a:gd name="connsiteY4" fmla="*/ 5474029 h 5519103"/>
              <a:gd name="connsiteX5" fmla="*/ 0 w 5580942"/>
              <a:gd name="connsiteY5" fmla="*/ 169765 h 5519103"/>
              <a:gd name="connsiteX6" fmla="*/ 169765 w 5580942"/>
              <a:gd name="connsiteY6" fmla="*/ 0 h 551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38200" y="365125"/>
            <a:ext cx="10515599" cy="1325563"/>
          </a:xfrm>
        </p:spPr>
        <p:txBody>
          <a:bodyPr>
            <a:normAutofit/>
          </a:bodyPr>
          <a:lstStyle/>
          <a:p>
            <a:r>
              <a:rPr lang="nl-NL" dirty="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838200" y="1464906"/>
            <a:ext cx="6110812" cy="4891443"/>
          </a:xfrm>
        </p:spPr>
        <p:txBody>
          <a:bodyPr>
            <a:normAutofit/>
          </a:bodyPr>
          <a:lstStyle/>
          <a:p>
            <a:pPr marL="0" indent="0">
              <a:buNone/>
            </a:pPr>
            <a:r>
              <a:rPr lang="nl-NL" sz="2000" dirty="0">
                <a:solidFill>
                  <a:srgbClr val="6990B2"/>
                </a:solidFill>
              </a:rPr>
              <a:t>Lichtsterkte</a:t>
            </a:r>
          </a:p>
          <a:p>
            <a:pPr lvl="1"/>
            <a:r>
              <a:rPr lang="nl-NL" sz="1800" dirty="0"/>
              <a:t>Een lichtbron kan het licht in alle richtingen zenden</a:t>
            </a:r>
          </a:p>
          <a:p>
            <a:pPr lvl="1"/>
            <a:r>
              <a:rPr lang="nl-NL" sz="1800" dirty="0"/>
              <a:t>De sterkte wordt bepaald door de hoek (ruimtelijke hoek)</a:t>
            </a:r>
          </a:p>
          <a:p>
            <a:pPr lvl="1"/>
            <a:r>
              <a:rPr lang="nl-NL" sz="1800" dirty="0"/>
              <a:t>Deze hoek noemen we steradiaal (sr) symbool </a:t>
            </a:r>
            <a:r>
              <a:rPr lang="nl-NL" sz="1800" dirty="0">
                <a:latin typeface="Symbol" panose="05050102010706020507" pitchFamily="18" charset="2"/>
              </a:rPr>
              <a:t>w</a:t>
            </a:r>
          </a:p>
          <a:p>
            <a:pPr lvl="1"/>
            <a:r>
              <a:rPr lang="nl-NL" sz="1800" dirty="0"/>
              <a:t>Steradiaal is een ruimtehoek die wordt gevormd door verbindingslijnen van M met de omtrek van een oppervlakte van 1m2 (</a:t>
            </a:r>
            <a:r>
              <a:rPr lang="nl-NL" sz="1800" dirty="0" err="1"/>
              <a:t>vierkantemeter</a:t>
            </a:r>
            <a:r>
              <a:rPr lang="nl-NL" sz="1800" dirty="0"/>
              <a:t>) op een bol met een straal van 1m (meter)</a:t>
            </a:r>
          </a:p>
          <a:p>
            <a:pPr lvl="1"/>
            <a:r>
              <a:rPr lang="nl-NL" sz="1800" dirty="0"/>
              <a:t>De lichtsterkte van een lichtbron is de lichtstroom per steradiaal (sr) eenheid candela (cd) symbool: I (van intensiteit)</a:t>
            </a:r>
          </a:p>
          <a:p>
            <a:pPr lvl="1"/>
            <a:r>
              <a:rPr lang="nl-NL" sz="1800" dirty="0"/>
              <a:t>Formule: I = </a:t>
            </a:r>
            <a:r>
              <a:rPr lang="nl-NL" sz="1800" dirty="0">
                <a:latin typeface="Symbol" panose="05050102010706020507" pitchFamily="18" charset="2"/>
              </a:rPr>
              <a:t>F</a:t>
            </a:r>
            <a:r>
              <a:rPr lang="nl-NL" sz="1800" dirty="0"/>
              <a:t> /</a:t>
            </a:r>
            <a:r>
              <a:rPr lang="nl-NL" dirty="0"/>
              <a:t> </a:t>
            </a:r>
            <a:r>
              <a:rPr lang="nl-NL" dirty="0">
                <a:latin typeface="Symbol" panose="05050102010706020507" pitchFamily="18" charset="2"/>
              </a:rPr>
              <a:t>w</a:t>
            </a:r>
          </a:p>
          <a:p>
            <a:pPr lvl="1"/>
            <a:endParaRPr lang="nl-NL" sz="1600" dirty="0"/>
          </a:p>
          <a:p>
            <a:pPr lvl="1"/>
            <a:endParaRPr lang="nl-NL" sz="1600" dirty="0"/>
          </a:p>
          <a:p>
            <a:pPr lvl="1"/>
            <a:endParaRPr lang="nl-NL" sz="1600" dirty="0"/>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a:solidFill>
                  <a:srgbClr val="FFFFFF"/>
                </a:solidFill>
              </a:rPr>
              <a:pPr>
                <a:spcAft>
                  <a:spcPts val="600"/>
                </a:spcAft>
              </a:pPr>
              <a:t>14</a:t>
            </a:fld>
            <a:endParaRPr lang="de-DE">
              <a:solidFill>
                <a:srgbClr val="FFFFFF"/>
              </a:solidFill>
            </a:endParaRPr>
          </a:p>
        </p:txBody>
      </p:sp>
      <p:pic>
        <p:nvPicPr>
          <p:cNvPr id="6" name="Afbeelding 5">
            <a:extLst>
              <a:ext uri="{FF2B5EF4-FFF2-40B4-BE49-F238E27FC236}">
                <a16:creationId xmlns:a16="http://schemas.microsoft.com/office/drawing/2014/main" id="{F7137B8C-31A7-4CE9-B7AF-31BD9F755A29}"/>
              </a:ext>
            </a:extLst>
          </p:cNvPr>
          <p:cNvPicPr>
            <a:picLocks noChangeAspect="1"/>
          </p:cNvPicPr>
          <p:nvPr/>
        </p:nvPicPr>
        <p:blipFill>
          <a:blip r:embed="rId3"/>
          <a:stretch>
            <a:fillRect/>
          </a:stretch>
        </p:blipFill>
        <p:spPr>
          <a:xfrm>
            <a:off x="3714769" y="4769073"/>
            <a:ext cx="3443920" cy="1500058"/>
          </a:xfrm>
          <a:prstGeom prst="rect">
            <a:avLst/>
          </a:prstGeom>
        </p:spPr>
      </p:pic>
    </p:spTree>
    <p:extLst>
      <p:ext uri="{BB962C8B-B14F-4D97-AF65-F5344CB8AC3E}">
        <p14:creationId xmlns:p14="http://schemas.microsoft.com/office/powerpoint/2010/main" val="139910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26B0733-CD7D-406F-A38B-E22140D77CE8}"/>
              </a:ext>
            </a:extLst>
          </p:cNvPr>
          <p:cNvPicPr>
            <a:picLocks noChangeAspect="1"/>
          </p:cNvPicPr>
          <p:nvPr/>
        </p:nvPicPr>
        <p:blipFill>
          <a:blip r:embed="rId2"/>
          <a:stretch>
            <a:fillRect/>
          </a:stretch>
        </p:blipFill>
        <p:spPr>
          <a:xfrm>
            <a:off x="5848350" y="1686835"/>
            <a:ext cx="5890683" cy="3637495"/>
          </a:xfrm>
          <a:prstGeom prst="rect">
            <a:avLst/>
          </a:prstGeom>
        </p:spPr>
      </p:pic>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04672" y="338328"/>
            <a:ext cx="3877056" cy="2249424"/>
          </a:xfrm>
        </p:spPr>
        <p:txBody>
          <a:bodyPr vert="horz" lIns="91440" tIns="45720" rIns="91440" bIns="45720" rtlCol="0" anchor="b">
            <a:normAutofit/>
          </a:bodyPr>
          <a:lstStyle/>
          <a:p>
            <a:r>
              <a:rPr lang="en-US" sz="4600" kern="1200">
                <a:solidFill>
                  <a:schemeClr val="tx1"/>
                </a:solidFill>
                <a:latin typeface="+mj-lt"/>
                <a:ea typeface="+mj-ea"/>
                <a:cs typeface="+mj-cs"/>
              </a:rPr>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804672" y="2724912"/>
            <a:ext cx="3209544" cy="1155525"/>
          </a:xfrm>
        </p:spPr>
        <p:txBody>
          <a:bodyPr vert="horz" lIns="91440" tIns="45720" rIns="91440" bIns="45720" rtlCol="0" anchor="t">
            <a:normAutofit/>
          </a:bodyPr>
          <a:lstStyle/>
          <a:p>
            <a:pPr marL="0" indent="0">
              <a:buNone/>
            </a:pPr>
            <a:r>
              <a:rPr lang="en-US" sz="1900" kern="1200">
                <a:solidFill>
                  <a:schemeClr val="tx1"/>
                </a:solidFill>
                <a:latin typeface="+mn-lt"/>
                <a:ea typeface="+mn-ea"/>
                <a:cs typeface="+mn-cs"/>
              </a:rPr>
              <a:t>Het diagram van een gloeilamp geeft de volgende voorstelling in een polair lichtsterktediagram</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lgn="r">
              <a:spcAft>
                <a:spcPts val="600"/>
              </a:spcAft>
            </a:pPr>
            <a:fld id="{633BDA97-E250-46D3-B602-CD2A4F0CDE63}" type="slidenum">
              <a:rPr lang="en-US">
                <a:solidFill>
                  <a:schemeClr val="bg1">
                    <a:alpha val="80000"/>
                  </a:schemeClr>
                </a:solidFill>
                <a:latin typeface="+mn-lt"/>
              </a:rPr>
              <a:pPr algn="r">
                <a:spcAft>
                  <a:spcPts val="600"/>
                </a:spcAft>
              </a:pPr>
              <a:t>15</a:t>
            </a:fld>
            <a:endParaRPr lang="en-US">
              <a:solidFill>
                <a:schemeClr val="bg1">
                  <a:alpha val="80000"/>
                </a:schemeClr>
              </a:solidFill>
              <a:latin typeface="+mn-lt"/>
            </a:endParaRPr>
          </a:p>
        </p:txBody>
      </p:sp>
    </p:spTree>
    <p:extLst>
      <p:ext uri="{BB962C8B-B14F-4D97-AF65-F5344CB8AC3E}">
        <p14:creationId xmlns:p14="http://schemas.microsoft.com/office/powerpoint/2010/main" val="334104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p:txBody>
          <a:bodyPr/>
          <a:lstStyle/>
          <a:p>
            <a:r>
              <a:rPr lang="nl-NL" dirty="0"/>
              <a:t>Het polair lichtsterktediagram is gebaseerd op 1000 lumen.</a:t>
            </a:r>
          </a:p>
          <a:p>
            <a:r>
              <a:rPr lang="nl-NL" dirty="0"/>
              <a:t>De lichtsterkte is evenredig met de lichtstroom. Voor de werkelijke waarde van de lichtsterkte moet de gevonden waarde in de grafiek nog worden vermenigvuldigd met een </a:t>
            </a:r>
          </a:p>
          <a:p>
            <a:r>
              <a:rPr lang="nl-NL" dirty="0"/>
              <a:t>factor: werkelijke aantal lumen / 1000</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16</a:t>
            </a:fld>
            <a:endParaRPr lang="de-DE" dirty="0"/>
          </a:p>
        </p:txBody>
      </p:sp>
      <p:pic>
        <p:nvPicPr>
          <p:cNvPr id="5" name="Afbeelding 4">
            <a:extLst>
              <a:ext uri="{FF2B5EF4-FFF2-40B4-BE49-F238E27FC236}">
                <a16:creationId xmlns:a16="http://schemas.microsoft.com/office/drawing/2014/main" id="{FFACFABA-D669-479F-AA8F-81A28E7834C8}"/>
              </a:ext>
            </a:extLst>
          </p:cNvPr>
          <p:cNvPicPr>
            <a:picLocks noChangeAspect="1"/>
          </p:cNvPicPr>
          <p:nvPr/>
        </p:nvPicPr>
        <p:blipFill>
          <a:blip r:embed="rId2"/>
          <a:stretch>
            <a:fillRect/>
          </a:stretch>
        </p:blipFill>
        <p:spPr>
          <a:xfrm>
            <a:off x="506186" y="4516395"/>
            <a:ext cx="5257800" cy="1133475"/>
          </a:xfrm>
          <a:prstGeom prst="rect">
            <a:avLst/>
          </a:prstGeom>
        </p:spPr>
      </p:pic>
    </p:spTree>
    <p:extLst>
      <p:ext uri="{BB962C8B-B14F-4D97-AF65-F5344CB8AC3E}">
        <p14:creationId xmlns:p14="http://schemas.microsoft.com/office/powerpoint/2010/main" val="397524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643468" y="2638043"/>
            <a:ext cx="3363974" cy="4083432"/>
          </a:xfrm>
        </p:spPr>
        <p:txBody>
          <a:bodyPr>
            <a:normAutofit fontScale="92500"/>
          </a:bodyPr>
          <a:lstStyle/>
          <a:p>
            <a:r>
              <a:rPr lang="nl-NL" sz="2000" dirty="0"/>
              <a:t>Rekenvoorbeeld: recht onder een lamp van 100watt met een specifieke lichtstroom van 25 lm/W is volgens het polair lichtsterktediagram de lichtsterkte 300cd</a:t>
            </a:r>
          </a:p>
          <a:p>
            <a:r>
              <a:rPr lang="nl-NL" sz="2000" dirty="0"/>
              <a:t>Werkelijke aantal lumen is de totale lichtroom.</a:t>
            </a:r>
          </a:p>
          <a:p>
            <a:r>
              <a:rPr lang="nl-NL" sz="2000" dirty="0">
                <a:latin typeface="Symbol" panose="05050102010706020507" pitchFamily="18" charset="2"/>
              </a:rPr>
              <a:t>F </a:t>
            </a:r>
            <a:r>
              <a:rPr lang="nl-NL" sz="2000" dirty="0"/>
              <a:t>= 100 x 25 = 2500 lm</a:t>
            </a:r>
          </a:p>
          <a:p>
            <a:r>
              <a:rPr lang="nl-NL" sz="2000" dirty="0"/>
              <a:t>Lichtsterkte I = (2500/1000) x 300 = 750cd</a:t>
            </a:r>
          </a:p>
          <a:p>
            <a:r>
              <a:rPr lang="nl-NL" sz="2000" dirty="0"/>
              <a:t>Lichtsterkte I bij 45gr= (2500/1000) x 175 = 750cd</a:t>
            </a:r>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17</a:t>
            </a:fld>
            <a:endParaRPr lang="de-DE"/>
          </a:p>
        </p:txBody>
      </p:sp>
      <p:pic>
        <p:nvPicPr>
          <p:cNvPr id="7" name="Afbeelding 6">
            <a:extLst>
              <a:ext uri="{FF2B5EF4-FFF2-40B4-BE49-F238E27FC236}">
                <a16:creationId xmlns:a16="http://schemas.microsoft.com/office/drawing/2014/main" id="{66C38C1C-576F-4104-8ACE-C34A3A67AFEC}"/>
              </a:ext>
            </a:extLst>
          </p:cNvPr>
          <p:cNvPicPr>
            <a:picLocks noChangeAspect="1"/>
          </p:cNvPicPr>
          <p:nvPr/>
        </p:nvPicPr>
        <p:blipFill>
          <a:blip r:embed="rId2"/>
          <a:stretch>
            <a:fillRect/>
          </a:stretch>
        </p:blipFill>
        <p:spPr>
          <a:xfrm>
            <a:off x="5069068" y="1152525"/>
            <a:ext cx="6791325" cy="4552950"/>
          </a:xfrm>
          <a:prstGeom prst="rect">
            <a:avLst/>
          </a:prstGeom>
        </p:spPr>
      </p:pic>
    </p:spTree>
    <p:extLst>
      <p:ext uri="{BB962C8B-B14F-4D97-AF65-F5344CB8AC3E}">
        <p14:creationId xmlns:p14="http://schemas.microsoft.com/office/powerpoint/2010/main" val="307811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2601395"/>
            <a:ext cx="11728022" cy="3810065"/>
          </a:xfrm>
        </p:spPr>
        <p:txBody>
          <a:bodyPr/>
          <a:lstStyle/>
          <a:p>
            <a:pPr marL="0" indent="0">
              <a:buNone/>
            </a:pPr>
            <a:r>
              <a:rPr lang="nl-NL" dirty="0">
                <a:solidFill>
                  <a:srgbClr val="6990B2"/>
                </a:solidFill>
              </a:rPr>
              <a:t>Verlichtingsterkte</a:t>
            </a:r>
          </a:p>
          <a:p>
            <a:r>
              <a:rPr lang="nl-NL" dirty="0"/>
              <a:t>Tot nu toe hebben we gezien dat elke lichtbron een lichtstroom uitzendt, die een bepaalde lichtsterkte kan hebben. Het licht dat op een vlak terecht komt zorgt voor een verlichtingssterkte en kunnen we met een luxmeter meten.</a:t>
            </a:r>
          </a:p>
          <a:p>
            <a:r>
              <a:rPr lang="nl-NL" dirty="0"/>
              <a:t>Eenheid: Lux (lx) symbool: </a:t>
            </a:r>
            <a:r>
              <a:rPr lang="nl-NL" i="1" dirty="0"/>
              <a:t>E</a:t>
            </a:r>
          </a:p>
          <a:p>
            <a:r>
              <a:rPr lang="nl-NL" dirty="0"/>
              <a:t>Formule: </a:t>
            </a:r>
            <a:r>
              <a:rPr lang="nl-NL" i="1" dirty="0"/>
              <a:t>E</a:t>
            </a:r>
            <a:r>
              <a:rPr lang="nl-NL" dirty="0"/>
              <a:t> = lichtstroom (</a:t>
            </a:r>
            <a:r>
              <a:rPr lang="nl-NL" dirty="0">
                <a:latin typeface="Symbol" panose="05050102010706020507" pitchFamily="18" charset="2"/>
              </a:rPr>
              <a:t>F</a:t>
            </a:r>
            <a:r>
              <a:rPr lang="nl-NL" dirty="0"/>
              <a:t>(lm)) / oppervlakte (A (m2))   </a:t>
            </a:r>
          </a:p>
          <a:p>
            <a:r>
              <a:rPr lang="nl-NL" i="1" dirty="0"/>
              <a:t>E </a:t>
            </a:r>
            <a:r>
              <a:rPr lang="nl-NL" dirty="0"/>
              <a:t>= </a:t>
            </a:r>
            <a:r>
              <a:rPr lang="nl-NL" dirty="0">
                <a:latin typeface="Symbol" panose="05050102010706020507" pitchFamily="18" charset="2"/>
              </a:rPr>
              <a:t>F</a:t>
            </a:r>
            <a:r>
              <a:rPr lang="nl-NL" dirty="0"/>
              <a:t>  / A  </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18</a:t>
            </a:fld>
            <a:endParaRPr lang="de-DE" dirty="0"/>
          </a:p>
        </p:txBody>
      </p:sp>
      <p:pic>
        <p:nvPicPr>
          <p:cNvPr id="5" name="Afbeelding 4">
            <a:extLst>
              <a:ext uri="{FF2B5EF4-FFF2-40B4-BE49-F238E27FC236}">
                <a16:creationId xmlns:a16="http://schemas.microsoft.com/office/drawing/2014/main" id="{67BE9900-B079-46A9-8C70-57074D0952FE}"/>
              </a:ext>
            </a:extLst>
          </p:cNvPr>
          <p:cNvPicPr>
            <a:picLocks noChangeAspect="1"/>
          </p:cNvPicPr>
          <p:nvPr/>
        </p:nvPicPr>
        <p:blipFill>
          <a:blip r:embed="rId2"/>
          <a:stretch>
            <a:fillRect/>
          </a:stretch>
        </p:blipFill>
        <p:spPr>
          <a:xfrm>
            <a:off x="5850699" y="446540"/>
            <a:ext cx="5336704" cy="2307013"/>
          </a:xfrm>
          <a:prstGeom prst="rect">
            <a:avLst/>
          </a:prstGeom>
          <a:ln w="38100" cap="sq">
            <a:solidFill>
              <a:srgbClr val="6990B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624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643468" y="2638043"/>
            <a:ext cx="3363974" cy="3415623"/>
          </a:xfrm>
        </p:spPr>
        <p:txBody>
          <a:bodyPr>
            <a:normAutofit/>
          </a:bodyPr>
          <a:lstStyle/>
          <a:p>
            <a:pPr marL="0" indent="0">
              <a:buNone/>
            </a:pPr>
            <a:r>
              <a:rPr lang="nl-NL" sz="2000" dirty="0"/>
              <a:t>Verlichtingssterkte in een punt</a:t>
            </a:r>
          </a:p>
          <a:p>
            <a:pPr marL="0" indent="0">
              <a:buNone/>
            </a:pPr>
            <a:r>
              <a:rPr lang="nl-NL" sz="2000" dirty="0" err="1"/>
              <a:t>Ep</a:t>
            </a:r>
            <a:r>
              <a:rPr lang="nl-NL" sz="2000" dirty="0"/>
              <a:t> = verlichtingssterkte in punt P</a:t>
            </a:r>
          </a:p>
          <a:p>
            <a:pPr marL="0" indent="0">
              <a:buNone/>
            </a:pPr>
            <a:r>
              <a:rPr lang="nl-NL" sz="2000" dirty="0"/>
              <a:t>I = lichtsterkte</a:t>
            </a:r>
          </a:p>
          <a:p>
            <a:pPr marL="0" indent="0">
              <a:buNone/>
            </a:pPr>
            <a:r>
              <a:rPr lang="nl-NL" sz="2000" dirty="0"/>
              <a:t>R = afstand tussen lichtbron en punt P</a:t>
            </a:r>
          </a:p>
          <a:p>
            <a:pPr marL="0" indent="0">
              <a:buNone/>
            </a:pPr>
            <a:r>
              <a:rPr lang="nl-NL" sz="2000" dirty="0"/>
              <a:t>Formule: </a:t>
            </a:r>
            <a:r>
              <a:rPr lang="nl-NL" sz="2000" dirty="0" err="1"/>
              <a:t>Ep</a:t>
            </a:r>
            <a:r>
              <a:rPr lang="nl-NL" sz="2000" dirty="0"/>
              <a:t> = I / r2</a:t>
            </a:r>
          </a:p>
          <a:p>
            <a:pPr marL="0" indent="0">
              <a:buNone/>
            </a:pPr>
            <a:endParaRPr lang="nl-NL" sz="2000" dirty="0"/>
          </a:p>
        </p:txBody>
      </p:sp>
      <p:pic>
        <p:nvPicPr>
          <p:cNvPr id="7" name="Afbeelding 6">
            <a:extLst>
              <a:ext uri="{FF2B5EF4-FFF2-40B4-BE49-F238E27FC236}">
                <a16:creationId xmlns:a16="http://schemas.microsoft.com/office/drawing/2014/main" id="{4086ABA3-BEF6-4B4A-9B82-802A6B34C6F2}"/>
              </a:ext>
            </a:extLst>
          </p:cNvPr>
          <p:cNvPicPr>
            <a:picLocks noChangeAspect="1"/>
          </p:cNvPicPr>
          <p:nvPr/>
        </p:nvPicPr>
        <p:blipFill>
          <a:blip r:embed="rId2"/>
          <a:stretch>
            <a:fillRect/>
          </a:stretch>
        </p:blipFill>
        <p:spPr>
          <a:xfrm>
            <a:off x="5297763" y="817005"/>
            <a:ext cx="6250769" cy="5063123"/>
          </a:xfrm>
          <a:prstGeom prst="rect">
            <a:avLst/>
          </a:pr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19</a:t>
            </a:fld>
            <a:endParaRPr lang="de-DE"/>
          </a:p>
        </p:txBody>
      </p:sp>
    </p:spTree>
    <p:extLst>
      <p:ext uri="{BB962C8B-B14F-4D97-AF65-F5344CB8AC3E}">
        <p14:creationId xmlns:p14="http://schemas.microsoft.com/office/powerpoint/2010/main" val="403230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dirty="0"/>
              <a:t>2</a:t>
            </a:r>
            <a:r>
              <a:rPr lang="de-DE" sz="4400" dirty="0"/>
              <a:t>.0 </a:t>
            </a:r>
            <a:r>
              <a:rPr lang="de-DE" sz="4400" dirty="0" err="1"/>
              <a:t>Lesson</a:t>
            </a:r>
            <a:r>
              <a:rPr lang="de-DE" sz="4400" dirty="0"/>
              <a:t> 2  / </a:t>
            </a:r>
            <a:r>
              <a:rPr lang="de-DE" sz="4400" dirty="0" err="1"/>
              <a:t>energie</a:t>
            </a:r>
            <a:r>
              <a:rPr lang="de-DE" sz="4400" dirty="0"/>
              <a:t> </a:t>
            </a:r>
            <a:r>
              <a:rPr lang="de-DE" sz="4400" dirty="0" err="1"/>
              <a:t>zuinige</a:t>
            </a:r>
            <a:r>
              <a:rPr lang="de-DE" sz="4400" dirty="0"/>
              <a:t> </a:t>
            </a:r>
            <a:r>
              <a:rPr lang="de-DE" sz="4400" dirty="0" err="1"/>
              <a:t>verlichting</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96506"/>
          </a:xfrm>
        </p:spPr>
        <p:txBody>
          <a:bodyPr>
            <a:normAutofit/>
          </a:bodyPr>
          <a:lstStyle/>
          <a:p>
            <a:pPr marL="0" indent="0">
              <a:buNone/>
            </a:pPr>
            <a:r>
              <a:rPr lang="de-DE" dirty="0" err="1"/>
              <a:t>Programma</a:t>
            </a:r>
            <a:r>
              <a:rPr lang="de-DE" dirty="0"/>
              <a:t> </a:t>
            </a:r>
            <a:r>
              <a:rPr lang="de-DE" dirty="0" err="1"/>
              <a:t>les</a:t>
            </a:r>
            <a:r>
              <a:rPr lang="de-DE" dirty="0"/>
              <a:t> 2:</a:t>
            </a:r>
          </a:p>
          <a:p>
            <a:pPr marL="0" indent="0">
              <a:buNone/>
            </a:pPr>
            <a:r>
              <a:rPr lang="de-DE" sz="2000" i="1" dirty="0" err="1">
                <a:solidFill>
                  <a:srgbClr val="FF0000"/>
                </a:solidFill>
              </a:rPr>
              <a:t>Donkere</a:t>
            </a:r>
            <a:r>
              <a:rPr lang="de-DE" sz="2000" i="1" dirty="0">
                <a:solidFill>
                  <a:srgbClr val="FF0000"/>
                </a:solidFill>
              </a:rPr>
              <a:t> </a:t>
            </a:r>
            <a:r>
              <a:rPr lang="de-DE" sz="2000" i="1" dirty="0" err="1">
                <a:solidFill>
                  <a:srgbClr val="FF0000"/>
                </a:solidFill>
              </a:rPr>
              <a:t>kamer</a:t>
            </a:r>
            <a:r>
              <a:rPr lang="de-DE" sz="2000" i="1" dirty="0">
                <a:solidFill>
                  <a:srgbClr val="FF0000"/>
                </a:solidFill>
              </a:rPr>
              <a:t> </a:t>
            </a:r>
            <a:r>
              <a:rPr lang="de-DE" sz="2000" i="1" dirty="0" err="1">
                <a:solidFill>
                  <a:srgbClr val="FF0000"/>
                </a:solidFill>
              </a:rPr>
              <a:t>realiseren</a:t>
            </a:r>
            <a:r>
              <a:rPr lang="de-DE" sz="2000" i="1" dirty="0">
                <a:solidFill>
                  <a:srgbClr val="FF0000"/>
                </a:solidFill>
              </a:rPr>
              <a:t> / </a:t>
            </a:r>
            <a:r>
              <a:rPr lang="de-DE" sz="2000" i="1" dirty="0" err="1">
                <a:solidFill>
                  <a:srgbClr val="FF0000"/>
                </a:solidFill>
              </a:rPr>
              <a:t>Materiaal</a:t>
            </a:r>
            <a:r>
              <a:rPr lang="de-DE" sz="2000" i="1" dirty="0">
                <a:solidFill>
                  <a:srgbClr val="FF0000"/>
                </a:solidFill>
              </a:rPr>
              <a:t> </a:t>
            </a:r>
            <a:r>
              <a:rPr lang="de-DE" sz="2000" i="1" dirty="0" err="1">
                <a:solidFill>
                  <a:srgbClr val="FF0000"/>
                </a:solidFill>
              </a:rPr>
              <a:t>ophalen</a:t>
            </a:r>
            <a:r>
              <a:rPr lang="de-DE" sz="2000" i="1" dirty="0">
                <a:solidFill>
                  <a:srgbClr val="FF0000"/>
                </a:solidFill>
              </a:rPr>
              <a:t> </a:t>
            </a:r>
            <a:r>
              <a:rPr lang="de-DE" sz="2000" i="1" dirty="0" err="1">
                <a:solidFill>
                  <a:srgbClr val="FF0000"/>
                </a:solidFill>
              </a:rPr>
              <a:t>bij</a:t>
            </a:r>
            <a:r>
              <a:rPr lang="de-DE" sz="2000" i="1" dirty="0">
                <a:solidFill>
                  <a:srgbClr val="FF0000"/>
                </a:solidFill>
              </a:rPr>
              <a:t> Theo.</a:t>
            </a:r>
          </a:p>
          <a:p>
            <a:pPr marL="0" indent="0">
              <a:buNone/>
            </a:pPr>
            <a:r>
              <a:rPr lang="de-DE" sz="1800" dirty="0"/>
              <a:t>15min</a:t>
            </a:r>
            <a:r>
              <a:rPr lang="de-DE" dirty="0"/>
              <a:t> 			Basis </a:t>
            </a:r>
            <a:r>
              <a:rPr lang="de-DE" dirty="0" err="1"/>
              <a:t>verlichting</a:t>
            </a:r>
            <a:r>
              <a:rPr lang="de-DE" dirty="0"/>
              <a:t> &amp; Led </a:t>
            </a:r>
            <a:r>
              <a:rPr lang="de-DE" dirty="0" err="1"/>
              <a:t>verlichting</a:t>
            </a:r>
            <a:endParaRPr lang="de-DE" dirty="0"/>
          </a:p>
          <a:p>
            <a:pPr marL="0" indent="0">
              <a:buNone/>
            </a:pPr>
            <a:r>
              <a:rPr lang="de-DE" sz="1800" dirty="0"/>
              <a:t>20 min (40 min)</a:t>
            </a:r>
            <a:r>
              <a:rPr lang="de-DE" dirty="0"/>
              <a:t>		</a:t>
            </a:r>
            <a:r>
              <a:rPr lang="de-DE" dirty="0" err="1"/>
              <a:t>Locatiebezoek</a:t>
            </a:r>
            <a:r>
              <a:rPr lang="de-DE" dirty="0"/>
              <a:t>: </a:t>
            </a:r>
            <a:r>
              <a:rPr lang="de-DE" dirty="0" err="1"/>
              <a:t>aan</a:t>
            </a:r>
            <a:r>
              <a:rPr lang="de-DE" dirty="0"/>
              <a:t> </a:t>
            </a:r>
            <a:r>
              <a:rPr lang="de-DE" dirty="0" err="1"/>
              <a:t>Doe</a:t>
            </a:r>
            <a:r>
              <a:rPr lang="de-DE" dirty="0"/>
              <a:t> </a:t>
            </a:r>
            <a:r>
              <a:rPr lang="de-DE" dirty="0" err="1"/>
              <a:t>het</a:t>
            </a:r>
            <a:r>
              <a:rPr lang="de-DE" dirty="0"/>
              <a:t> </a:t>
            </a:r>
            <a:r>
              <a:rPr lang="de-DE" dirty="0" err="1"/>
              <a:t>zelf</a:t>
            </a:r>
            <a:r>
              <a:rPr lang="de-DE" dirty="0"/>
              <a:t> </a:t>
            </a:r>
            <a:r>
              <a:rPr lang="de-DE" dirty="0" err="1"/>
              <a:t>winkel</a:t>
            </a:r>
            <a:r>
              <a:rPr lang="de-DE" dirty="0"/>
              <a:t>: Gamma </a:t>
            </a:r>
          </a:p>
          <a:p>
            <a:pPr marL="0" indent="0">
              <a:buNone/>
            </a:pPr>
            <a:r>
              <a:rPr lang="de-DE" sz="2000" b="1" dirty="0" err="1">
                <a:hlinkClick r:id="rId2"/>
              </a:rPr>
              <a:t>Adres</a:t>
            </a:r>
            <a:r>
              <a:rPr lang="de-DE" sz="2000" b="1" dirty="0"/>
              <a:t>: </a:t>
            </a:r>
            <a:r>
              <a:rPr lang="de-DE" sz="2000" dirty="0" err="1"/>
              <a:t>Peizerweg</a:t>
            </a:r>
            <a:r>
              <a:rPr lang="de-DE" sz="2000" dirty="0"/>
              <a:t> 89, 9727 AH Groningen</a:t>
            </a:r>
          </a:p>
          <a:p>
            <a:pPr marL="0" indent="0">
              <a:buNone/>
            </a:pPr>
            <a:r>
              <a:rPr lang="de-DE" sz="1800" dirty="0"/>
              <a:t>35 min </a:t>
            </a:r>
            <a:r>
              <a:rPr lang="de-DE" dirty="0"/>
              <a:t>			</a:t>
            </a:r>
            <a:r>
              <a:rPr lang="de-DE" dirty="0" err="1"/>
              <a:t>Praktijkopdracht</a:t>
            </a:r>
            <a:r>
              <a:rPr lang="de-DE" dirty="0"/>
              <a:t>: </a:t>
            </a:r>
            <a:r>
              <a:rPr lang="de-DE" dirty="0" err="1"/>
              <a:t>Waxinelichtjes</a:t>
            </a:r>
            <a:r>
              <a:rPr lang="de-DE" dirty="0"/>
              <a:t> </a:t>
            </a:r>
          </a:p>
          <a:p>
            <a:pPr marL="0" indent="0">
              <a:buNone/>
            </a:pPr>
            <a:endParaRPr lang="de-DE" dirty="0"/>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38200" y="365125"/>
            <a:ext cx="10515599" cy="1325563"/>
          </a:xfrm>
        </p:spPr>
        <p:txBody>
          <a:bodyPr>
            <a:normAutofit/>
          </a:bodyPr>
          <a:lstStyle/>
          <a:p>
            <a:r>
              <a:rPr lang="nl-NL" dirty="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838200" y="1825625"/>
            <a:ext cx="5393361" cy="4351338"/>
          </a:xfrm>
        </p:spPr>
        <p:txBody>
          <a:bodyPr>
            <a:normAutofit fontScale="85000" lnSpcReduction="10000"/>
          </a:bodyPr>
          <a:lstStyle/>
          <a:p>
            <a:pPr marL="0" indent="0">
              <a:buNone/>
            </a:pPr>
            <a:r>
              <a:rPr lang="nl-NL" dirty="0"/>
              <a:t>Rekenvoorbeeld:</a:t>
            </a:r>
          </a:p>
          <a:p>
            <a:pPr marL="0" indent="0">
              <a:buNone/>
            </a:pPr>
            <a:r>
              <a:rPr lang="nl-NL" dirty="0"/>
              <a:t>H heeft een lichtstroom van </a:t>
            </a:r>
            <a:r>
              <a:rPr lang="nl-NL" dirty="0">
                <a:latin typeface="Symbol" panose="05050102010706020507" pitchFamily="18" charset="2"/>
              </a:rPr>
              <a:t>F</a:t>
            </a:r>
            <a:r>
              <a:rPr lang="nl-NL" dirty="0"/>
              <a:t> 2500 lm</a:t>
            </a:r>
          </a:p>
          <a:p>
            <a:pPr marL="514350" indent="-514350">
              <a:buFont typeface="+mj-lt"/>
              <a:buAutoNum type="alphaUcPeriod"/>
            </a:pPr>
            <a:r>
              <a:rPr lang="nl-NL" dirty="0"/>
              <a:t>Hoe groot is de verlichtingssterkte in punt P dat zich 2 </a:t>
            </a:r>
            <a:r>
              <a:rPr lang="nl-NL" dirty="0" err="1"/>
              <a:t>mtr</a:t>
            </a:r>
            <a:r>
              <a:rPr lang="nl-NL" dirty="0"/>
              <a:t> afstand loodrecht onder de lamp bevindt?</a:t>
            </a:r>
          </a:p>
          <a:p>
            <a:pPr marL="514350" indent="-514350">
              <a:buFont typeface="+mj-lt"/>
              <a:buAutoNum type="alphaUcPeriod"/>
            </a:pPr>
            <a:r>
              <a:rPr lang="nl-NL" dirty="0"/>
              <a:t>Hoe groot is de verlichtingssterkte in punt P dat zich 4 </a:t>
            </a:r>
            <a:r>
              <a:rPr lang="nl-NL" dirty="0" err="1"/>
              <a:t>mtr</a:t>
            </a:r>
            <a:r>
              <a:rPr lang="nl-NL" dirty="0"/>
              <a:t> afstand loodrecht onder de lamp bevindt?</a:t>
            </a:r>
          </a:p>
          <a:p>
            <a:pPr marL="514350" indent="-514350">
              <a:buFont typeface="+mj-lt"/>
              <a:buAutoNum type="alphaUcPeriod"/>
            </a:pPr>
            <a:r>
              <a:rPr lang="nl-NL" dirty="0"/>
              <a:t>Hoe groot is de verlichtingssterkte in punt Q dat zich onder een hoek van 30 gr2 onder de lamp bevindt?</a:t>
            </a:r>
          </a:p>
          <a:p>
            <a:pPr marL="514350" indent="-514350">
              <a:buFont typeface="+mj-lt"/>
              <a:buAutoNum type="alphaUcPeriod"/>
            </a:pPr>
            <a:endParaRPr lang="nl-NL" dirty="0"/>
          </a:p>
          <a:p>
            <a:pPr marL="514350" indent="-514350">
              <a:buFont typeface="+mj-lt"/>
              <a:buAutoNum type="alphaUcPeriod"/>
            </a:pPr>
            <a:endParaRPr lang="nl-NL" dirty="0"/>
          </a:p>
          <a:p>
            <a:pPr marL="0" indent="0">
              <a:buNone/>
            </a:pPr>
            <a:endParaRPr lang="nl-NL" dirty="0"/>
          </a:p>
        </p:txBody>
      </p:sp>
      <p:pic>
        <p:nvPicPr>
          <p:cNvPr id="5" name="Afbeelding 4">
            <a:extLst>
              <a:ext uri="{FF2B5EF4-FFF2-40B4-BE49-F238E27FC236}">
                <a16:creationId xmlns:a16="http://schemas.microsoft.com/office/drawing/2014/main" id="{C00321DF-73E4-41BB-9FCD-9DA3B6FABEB1}"/>
              </a:ext>
            </a:extLst>
          </p:cNvPr>
          <p:cNvPicPr>
            <a:picLocks noChangeAspect="1"/>
          </p:cNvPicPr>
          <p:nvPr/>
        </p:nvPicPr>
        <p:blipFill>
          <a:blip r:embed="rId2"/>
          <a:stretch>
            <a:fillRect/>
          </a:stretch>
        </p:blipFill>
        <p:spPr>
          <a:xfrm>
            <a:off x="6662542" y="136525"/>
            <a:ext cx="2344298" cy="2833642"/>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20</a:t>
            </a:fld>
            <a:endParaRPr lang="de-DE"/>
          </a:p>
        </p:txBody>
      </p:sp>
      <p:pic>
        <p:nvPicPr>
          <p:cNvPr id="6" name="Afbeelding 5">
            <a:extLst>
              <a:ext uri="{FF2B5EF4-FFF2-40B4-BE49-F238E27FC236}">
                <a16:creationId xmlns:a16="http://schemas.microsoft.com/office/drawing/2014/main" id="{F967D13F-B31A-4067-A1DD-F03CB7DAB074}"/>
              </a:ext>
            </a:extLst>
          </p:cNvPr>
          <p:cNvPicPr>
            <a:picLocks noChangeAspect="1"/>
          </p:cNvPicPr>
          <p:nvPr/>
        </p:nvPicPr>
        <p:blipFill>
          <a:blip r:embed="rId3"/>
          <a:stretch>
            <a:fillRect/>
          </a:stretch>
        </p:blipFill>
        <p:spPr>
          <a:xfrm>
            <a:off x="6878803" y="3021285"/>
            <a:ext cx="3659657" cy="3453801"/>
          </a:xfrm>
          <a:prstGeom prst="rect">
            <a:avLst/>
          </a:prstGeom>
        </p:spPr>
      </p:pic>
    </p:spTree>
    <p:extLst>
      <p:ext uri="{BB962C8B-B14F-4D97-AF65-F5344CB8AC3E}">
        <p14:creationId xmlns:p14="http://schemas.microsoft.com/office/powerpoint/2010/main" val="151390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2.1 Basisverlichting</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21</a:t>
            </a:fld>
            <a:endParaRPr lang="de-DE" dirty="0"/>
          </a:p>
        </p:txBody>
      </p:sp>
      <p:sp>
        <p:nvSpPr>
          <p:cNvPr id="7" name="Tijdelijke aanduiding voor inhoud 6">
            <a:extLst>
              <a:ext uri="{FF2B5EF4-FFF2-40B4-BE49-F238E27FC236}">
                <a16:creationId xmlns:a16="http://schemas.microsoft.com/office/drawing/2014/main" id="{03728472-9BCC-4B55-AE6C-691B23B3F123}"/>
              </a:ext>
            </a:extLst>
          </p:cNvPr>
          <p:cNvSpPr>
            <a:spLocks noGrp="1"/>
          </p:cNvSpPr>
          <p:nvPr>
            <p:ph idx="1"/>
          </p:nvPr>
        </p:nvSpPr>
        <p:spPr/>
        <p:txBody>
          <a:bodyPr>
            <a:normAutofit fontScale="77500" lnSpcReduction="20000"/>
          </a:bodyPr>
          <a:lstStyle/>
          <a:p>
            <a:r>
              <a:rPr lang="nl-NL" dirty="0"/>
              <a:t>Uitwerking:</a:t>
            </a:r>
          </a:p>
          <a:p>
            <a:pPr marL="514350" indent="-514350">
              <a:buFont typeface="+mj-lt"/>
              <a:buAutoNum type="alphaUcPeriod"/>
            </a:pPr>
            <a:r>
              <a:rPr lang="nl-NL" dirty="0"/>
              <a:t>Polair lichtsterkte diagram bij 0 gr. = 300 cd</a:t>
            </a:r>
          </a:p>
          <a:p>
            <a:pPr marL="0" indent="0">
              <a:buNone/>
            </a:pPr>
            <a:r>
              <a:rPr lang="nl-NL" dirty="0"/>
              <a:t>	- afstand 2 meter.</a:t>
            </a:r>
          </a:p>
          <a:p>
            <a:pPr marL="0" indent="0">
              <a:buNone/>
            </a:pPr>
            <a:r>
              <a:rPr lang="nl-NL" dirty="0"/>
              <a:t>	- Werkelijke lichtsterkte bedraagt (2500lm / 1000 ) x 300 cd = 750 cd</a:t>
            </a:r>
          </a:p>
          <a:p>
            <a:pPr marL="0" indent="0">
              <a:buNone/>
            </a:pPr>
            <a:r>
              <a:rPr lang="nl-NL" dirty="0"/>
              <a:t>	- Verlichtingssterkte  </a:t>
            </a:r>
            <a:r>
              <a:rPr lang="nl-NL" dirty="0" err="1"/>
              <a:t>Ep</a:t>
            </a:r>
            <a:r>
              <a:rPr lang="nl-NL" dirty="0"/>
              <a:t> = I / 2r  750/4= 187,5 lx</a:t>
            </a:r>
          </a:p>
          <a:p>
            <a:pPr marL="514350" indent="-514350">
              <a:buFont typeface="+mj-lt"/>
              <a:buAutoNum type="alphaUcPeriod" startAt="2"/>
            </a:pPr>
            <a:r>
              <a:rPr lang="nl-NL" dirty="0"/>
              <a:t>De lichtsterkte bedraagt nog steeds 750 cd</a:t>
            </a:r>
          </a:p>
          <a:p>
            <a:pPr marL="0" indent="0">
              <a:buNone/>
            </a:pPr>
            <a:r>
              <a:rPr lang="nl-NL" dirty="0"/>
              <a:t>	- afstand 4 meter.</a:t>
            </a:r>
          </a:p>
          <a:p>
            <a:pPr marL="0" indent="0">
              <a:buNone/>
            </a:pPr>
            <a:r>
              <a:rPr lang="nl-NL" dirty="0"/>
              <a:t>	- Verlichtingssterkte  </a:t>
            </a:r>
            <a:r>
              <a:rPr lang="nl-NL" dirty="0" err="1"/>
              <a:t>Ep</a:t>
            </a:r>
            <a:r>
              <a:rPr lang="nl-NL" dirty="0"/>
              <a:t> = I / 4r  750/16= 46,875 lx</a:t>
            </a:r>
          </a:p>
          <a:p>
            <a:pPr marL="514350" indent="-514350">
              <a:buFont typeface="+mj-lt"/>
              <a:buAutoNum type="alphaUcPeriod" startAt="3"/>
            </a:pPr>
            <a:r>
              <a:rPr lang="nl-NL" dirty="0"/>
              <a:t>Onder een hoek van 30 gr. Is de Polair lichtsterkte diagram 200 cd</a:t>
            </a:r>
          </a:p>
          <a:p>
            <a:pPr marL="0" indent="0">
              <a:buNone/>
            </a:pPr>
            <a:r>
              <a:rPr lang="nl-NL" dirty="0"/>
              <a:t>	- Werkelijke lichtsterkte bedraagt (2500lm / 1000 ) x 200 cd = 500 cd</a:t>
            </a:r>
          </a:p>
          <a:p>
            <a:pPr marL="0" indent="0">
              <a:buNone/>
            </a:pPr>
            <a:r>
              <a:rPr lang="nl-NL" dirty="0"/>
              <a:t>	- afstand is </a:t>
            </a:r>
            <a:r>
              <a:rPr lang="nl-NL" dirty="0">
                <a:latin typeface="Symbol" panose="05050102010706020507" pitchFamily="18" charset="2"/>
              </a:rPr>
              <a:t>2</a:t>
            </a:r>
            <a:r>
              <a:rPr lang="nl-NL" dirty="0">
                <a:latin typeface="Wingdings 2" panose="05020102010507070707" pitchFamily="18" charset="2"/>
              </a:rPr>
              <a:t>P</a:t>
            </a:r>
            <a:r>
              <a:rPr lang="nl-NL" dirty="0"/>
              <a:t>3 </a:t>
            </a:r>
            <a:r>
              <a:rPr lang="nl-NL" dirty="0">
                <a:solidFill>
                  <a:srgbClr val="0000FF"/>
                </a:solidFill>
              </a:rPr>
              <a:t>(bij een hoek van 30 gr. = 1 -2 - </a:t>
            </a:r>
            <a:r>
              <a:rPr lang="nl-NL" dirty="0">
                <a:solidFill>
                  <a:srgbClr val="0000FF"/>
                </a:solidFill>
                <a:latin typeface="Wingdings 2" panose="05020102010507070707" pitchFamily="18" charset="2"/>
              </a:rPr>
              <a:t>P</a:t>
            </a:r>
            <a:r>
              <a:rPr lang="nl-NL" dirty="0">
                <a:solidFill>
                  <a:srgbClr val="0000FF"/>
                </a:solidFill>
              </a:rPr>
              <a:t>3)</a:t>
            </a:r>
            <a:endParaRPr lang="nl-NL" dirty="0">
              <a:solidFill>
                <a:srgbClr val="0000FF"/>
              </a:solidFill>
              <a:latin typeface="Wingdings 2" panose="05020102010507070707" pitchFamily="18" charset="2"/>
            </a:endParaRPr>
          </a:p>
          <a:p>
            <a:pPr marL="0" indent="0">
              <a:buNone/>
            </a:pPr>
            <a:r>
              <a:rPr lang="nl-NL" dirty="0"/>
              <a:t>	- Verlichtingssterkte  </a:t>
            </a:r>
            <a:r>
              <a:rPr lang="nl-NL" dirty="0" err="1"/>
              <a:t>Eq</a:t>
            </a:r>
            <a:r>
              <a:rPr lang="nl-NL" dirty="0"/>
              <a:t> = I / 2r  500/</a:t>
            </a:r>
            <a:r>
              <a:rPr lang="nl-NL" dirty="0">
                <a:latin typeface="Symbol" panose="05050102010706020507" pitchFamily="18" charset="2"/>
              </a:rPr>
              <a:t> (2</a:t>
            </a:r>
            <a:r>
              <a:rPr lang="nl-NL" dirty="0">
                <a:latin typeface="Wingdings 2" panose="05020102010507070707" pitchFamily="18" charset="2"/>
              </a:rPr>
              <a:t>P</a:t>
            </a:r>
            <a:r>
              <a:rPr lang="nl-NL" dirty="0"/>
              <a:t>3)2 </a:t>
            </a:r>
            <a:r>
              <a:rPr lang="nl-NL" i="1" dirty="0">
                <a:solidFill>
                  <a:srgbClr val="0000FF"/>
                </a:solidFill>
              </a:rPr>
              <a:t>(2x2x3)</a:t>
            </a:r>
            <a:r>
              <a:rPr lang="nl-NL" dirty="0"/>
              <a:t>= 41,67 lx</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65543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1539551"/>
            <a:ext cx="11728022" cy="4871909"/>
          </a:xfrm>
        </p:spPr>
        <p:txBody>
          <a:bodyPr>
            <a:normAutofit fontScale="92500" lnSpcReduction="10000"/>
          </a:bodyPr>
          <a:lstStyle/>
          <a:p>
            <a:pPr marL="0" indent="0">
              <a:buNone/>
            </a:pPr>
            <a:r>
              <a:rPr lang="nl-NL" sz="3200" dirty="0">
                <a:solidFill>
                  <a:srgbClr val="0000FF"/>
                </a:solidFill>
              </a:rPr>
              <a:t>Rekenvoorbeeld 1:</a:t>
            </a:r>
            <a:endParaRPr lang="nl-NL" dirty="0">
              <a:solidFill>
                <a:srgbClr val="0000FF"/>
              </a:solidFill>
            </a:endParaRPr>
          </a:p>
          <a:p>
            <a:pPr marL="0" indent="0">
              <a:buNone/>
            </a:pPr>
            <a:r>
              <a:rPr lang="nl-NL" dirty="0"/>
              <a:t>Een tekenkamer van 8 x 12 m vraagt een verlichtingssterkte van 1.000lux. Het totale rendement is 48% (</a:t>
            </a:r>
            <a:r>
              <a:rPr lang="nl-NL" i="1" dirty="0">
                <a:latin typeface="Symbol" panose="05050102010706020507" pitchFamily="18" charset="2"/>
              </a:rPr>
              <a:t>h</a:t>
            </a:r>
            <a:r>
              <a:rPr lang="nl-NL" dirty="0">
                <a:latin typeface="Symbol" panose="05050102010706020507" pitchFamily="18" charset="2"/>
              </a:rPr>
              <a:t> = 48%)</a:t>
            </a:r>
            <a:r>
              <a:rPr lang="nl-NL" dirty="0"/>
              <a:t> </a:t>
            </a:r>
          </a:p>
          <a:p>
            <a:pPr marL="0" indent="0">
              <a:buNone/>
            </a:pPr>
            <a:r>
              <a:rPr lang="nl-NL" dirty="0">
                <a:solidFill>
                  <a:srgbClr val="0000FF"/>
                </a:solidFill>
              </a:rPr>
              <a:t>Gevraagd: </a:t>
            </a:r>
            <a:r>
              <a:rPr lang="nl-NL" dirty="0"/>
              <a:t>bereken hoeveel TL- armaturen hiervoor nodig zijn ) twee </a:t>
            </a:r>
            <a:r>
              <a:rPr lang="nl-NL" dirty="0" err="1"/>
              <a:t>TL-buizen</a:t>
            </a:r>
            <a:r>
              <a:rPr lang="nl-NL" dirty="0"/>
              <a:t> van 40 Watt met ieder een opbrengst van 2.800 lm.</a:t>
            </a:r>
          </a:p>
          <a:p>
            <a:pPr marL="0" indent="0">
              <a:buNone/>
            </a:pPr>
            <a:r>
              <a:rPr lang="nl-NL" dirty="0">
                <a:solidFill>
                  <a:srgbClr val="0000FF"/>
                </a:solidFill>
              </a:rPr>
              <a:t>Uitwerking: </a:t>
            </a:r>
            <a:r>
              <a:rPr lang="nl-NL" dirty="0"/>
              <a:t>oppervlakte  A = l x b  /  A= 12 x 8 = 96 m2</a:t>
            </a:r>
          </a:p>
          <a:p>
            <a:pPr marL="0" indent="0">
              <a:buNone/>
            </a:pPr>
            <a:r>
              <a:rPr lang="nl-NL" dirty="0"/>
              <a:t>Lichtstroom: </a:t>
            </a:r>
            <a:r>
              <a:rPr lang="nl-NL" dirty="0">
                <a:latin typeface="Symbol" panose="05050102010706020507" pitchFamily="18" charset="2"/>
              </a:rPr>
              <a:t>F </a:t>
            </a:r>
            <a:r>
              <a:rPr lang="nl-NL" dirty="0"/>
              <a:t> = E x A   /   = 1.000lux x 96m2 = 96.000 lm</a:t>
            </a:r>
          </a:p>
          <a:p>
            <a:pPr marL="0" indent="0">
              <a:buNone/>
            </a:pPr>
            <a:r>
              <a:rPr lang="nl-NL" dirty="0"/>
              <a:t>Totaal vereiste lichtsterkte is:</a:t>
            </a:r>
          </a:p>
          <a:p>
            <a:pPr marL="0" indent="0">
              <a:buNone/>
            </a:pPr>
            <a:r>
              <a:rPr lang="nl-NL" dirty="0"/>
              <a:t>100% = </a:t>
            </a:r>
            <a:r>
              <a:rPr lang="nl-NL" dirty="0">
                <a:latin typeface="Symbol" panose="05050102010706020507" pitchFamily="18" charset="2"/>
              </a:rPr>
              <a:t>F</a:t>
            </a:r>
            <a:r>
              <a:rPr lang="nl-NL" dirty="0"/>
              <a:t> / </a:t>
            </a:r>
            <a:r>
              <a:rPr lang="nl-NL" i="1" dirty="0">
                <a:latin typeface="Symbol" panose="05050102010706020507" pitchFamily="18" charset="2"/>
              </a:rPr>
              <a:t>h</a:t>
            </a:r>
            <a:r>
              <a:rPr lang="nl-NL" dirty="0">
                <a:latin typeface="Symbol" panose="05050102010706020507" pitchFamily="18" charset="2"/>
              </a:rPr>
              <a:t> (= 48%)</a:t>
            </a:r>
            <a:r>
              <a:rPr lang="nl-NL" dirty="0"/>
              <a:t>  / 96.000 / 0,48 = 200.000 lm</a:t>
            </a:r>
          </a:p>
          <a:p>
            <a:pPr marL="0" indent="0">
              <a:buNone/>
            </a:pPr>
            <a:r>
              <a:rPr lang="nl-NL" dirty="0"/>
              <a:t>Nodig zijn </a:t>
            </a:r>
            <a:r>
              <a:rPr lang="nl-NL" dirty="0">
                <a:latin typeface="Symbol" panose="05050102010706020507" pitchFamily="18" charset="2"/>
              </a:rPr>
              <a:t>F </a:t>
            </a:r>
            <a:r>
              <a:rPr lang="nl-NL" dirty="0"/>
              <a:t>totaal / </a:t>
            </a:r>
            <a:r>
              <a:rPr lang="nl-NL" dirty="0">
                <a:latin typeface="Symbol" panose="05050102010706020507" pitchFamily="18" charset="2"/>
              </a:rPr>
              <a:t>F </a:t>
            </a:r>
            <a:r>
              <a:rPr lang="nl-NL" dirty="0"/>
              <a:t>armatuur = 200.000 / (2x2.800) =</a:t>
            </a:r>
          </a:p>
          <a:p>
            <a:pPr marL="0" indent="0">
              <a:buNone/>
            </a:pPr>
            <a:r>
              <a:rPr lang="nl-NL" dirty="0"/>
              <a:t> 35,7 armaturen = </a:t>
            </a:r>
            <a:r>
              <a:rPr lang="nl-NL" dirty="0">
                <a:solidFill>
                  <a:srgbClr val="0000FF"/>
                </a:solidFill>
              </a:rPr>
              <a:t>36 armaturen</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22</a:t>
            </a:fld>
            <a:endParaRPr lang="de-DE" dirty="0"/>
          </a:p>
        </p:txBody>
      </p:sp>
    </p:spTree>
    <p:extLst>
      <p:ext uri="{BB962C8B-B14F-4D97-AF65-F5344CB8AC3E}">
        <p14:creationId xmlns:p14="http://schemas.microsoft.com/office/powerpoint/2010/main" val="419469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1539551"/>
            <a:ext cx="11599227" cy="4871909"/>
          </a:xfrm>
        </p:spPr>
        <p:txBody>
          <a:bodyPr>
            <a:normAutofit fontScale="77500" lnSpcReduction="20000"/>
          </a:bodyPr>
          <a:lstStyle/>
          <a:p>
            <a:pPr marL="0" indent="0">
              <a:buNone/>
            </a:pPr>
            <a:r>
              <a:rPr lang="nl-NL" dirty="0">
                <a:solidFill>
                  <a:srgbClr val="0000FF"/>
                </a:solidFill>
              </a:rPr>
              <a:t>Rekenvoorbeeld 2</a:t>
            </a:r>
          </a:p>
          <a:p>
            <a:pPr marL="0" indent="0">
              <a:buNone/>
            </a:pPr>
            <a:r>
              <a:rPr lang="nl-NL" dirty="0"/>
              <a:t>In een lokaal van 8 x 6 m is op de tekentafel een verlichtingssterkte van 250 lux gewenst. We gebruiken twintig </a:t>
            </a:r>
            <a:r>
              <a:rPr lang="nl-NL" dirty="0" err="1"/>
              <a:t>TL-armaturen</a:t>
            </a:r>
            <a:r>
              <a:rPr lang="nl-NL" dirty="0"/>
              <a:t> die gelijkmatig over het lokaal zijn verdeeld. Het nuttig effect van de armaturen is </a:t>
            </a:r>
            <a:r>
              <a:rPr lang="nl-NL" i="1" dirty="0">
                <a:latin typeface="Symbol" panose="05050102010706020507" pitchFamily="18" charset="2"/>
              </a:rPr>
              <a:t>h </a:t>
            </a:r>
            <a:r>
              <a:rPr lang="nl-NL" dirty="0"/>
              <a:t>40 % . In elk armatuur zitten twee TL-lampen van 18Watt.</a:t>
            </a:r>
          </a:p>
          <a:p>
            <a:pPr marL="0" indent="0">
              <a:buNone/>
            </a:pPr>
            <a:r>
              <a:rPr lang="nl-NL" dirty="0">
                <a:solidFill>
                  <a:srgbClr val="0000FF"/>
                </a:solidFill>
              </a:rPr>
              <a:t>Gevraagd: </a:t>
            </a:r>
            <a:r>
              <a:rPr lang="nl-NL" dirty="0"/>
              <a:t>wat moet de minimale lichtstroom zijn van de </a:t>
            </a:r>
            <a:r>
              <a:rPr lang="nl-NL" dirty="0" err="1"/>
              <a:t>TL-buis</a:t>
            </a:r>
            <a:endParaRPr lang="nl-NL" dirty="0"/>
          </a:p>
          <a:p>
            <a:pPr marL="0" indent="0">
              <a:buNone/>
            </a:pPr>
            <a:r>
              <a:rPr lang="nl-NL" dirty="0">
                <a:solidFill>
                  <a:srgbClr val="0000FF"/>
                </a:solidFill>
              </a:rPr>
              <a:t>Uitwerking: </a:t>
            </a:r>
            <a:r>
              <a:rPr lang="nl-NL" dirty="0"/>
              <a:t>totale lichtstroom bereken van de armaturen</a:t>
            </a:r>
          </a:p>
          <a:p>
            <a:pPr marL="0" indent="0">
              <a:buNone/>
            </a:pPr>
            <a:r>
              <a:rPr lang="nl-NL" dirty="0"/>
              <a:t>Oppervlakte A = L x b   &gt;  8 x 6 = 48 m2</a:t>
            </a:r>
          </a:p>
          <a:p>
            <a:pPr marL="0" indent="0">
              <a:buNone/>
            </a:pPr>
            <a:r>
              <a:rPr lang="nl-NL" dirty="0"/>
              <a:t>Op het werkvlak benodigde lichtstroom:</a:t>
            </a:r>
          </a:p>
          <a:p>
            <a:pPr marL="0" indent="0">
              <a:buNone/>
            </a:pPr>
            <a:r>
              <a:rPr lang="nl-NL" dirty="0"/>
              <a:t> </a:t>
            </a:r>
            <a:r>
              <a:rPr lang="nl-NL" dirty="0">
                <a:latin typeface="Symbol" panose="05050102010706020507" pitchFamily="18" charset="2"/>
              </a:rPr>
              <a:t>F </a:t>
            </a:r>
            <a:r>
              <a:rPr lang="nl-NL" dirty="0"/>
              <a:t>nuttig = E x A  / 250 lux  x 48 = 12.000 lm</a:t>
            </a:r>
          </a:p>
          <a:p>
            <a:pPr marL="0" indent="0">
              <a:buNone/>
            </a:pPr>
            <a:r>
              <a:rPr lang="nl-NL" dirty="0"/>
              <a:t>De verlichting moet meer leveren </a:t>
            </a:r>
            <a:r>
              <a:rPr lang="nl-NL" dirty="0" err="1"/>
              <a:t>ivm</a:t>
            </a:r>
            <a:r>
              <a:rPr lang="nl-NL" dirty="0"/>
              <a:t> nuttig effect</a:t>
            </a:r>
          </a:p>
          <a:p>
            <a:pPr marL="0" indent="0">
              <a:buNone/>
            </a:pPr>
            <a:r>
              <a:rPr lang="nl-NL" dirty="0"/>
              <a:t> </a:t>
            </a:r>
            <a:r>
              <a:rPr lang="nl-NL" dirty="0">
                <a:latin typeface="Symbol" panose="05050102010706020507" pitchFamily="18" charset="2"/>
              </a:rPr>
              <a:t>F </a:t>
            </a:r>
            <a:r>
              <a:rPr lang="nl-NL" dirty="0"/>
              <a:t>af = </a:t>
            </a:r>
            <a:r>
              <a:rPr lang="nl-NL" dirty="0">
                <a:latin typeface="Symbol" panose="05050102010706020507" pitchFamily="18" charset="2"/>
              </a:rPr>
              <a:t>F</a:t>
            </a:r>
            <a:r>
              <a:rPr lang="nl-NL" dirty="0"/>
              <a:t> nuttig / </a:t>
            </a:r>
            <a:r>
              <a:rPr lang="nl-NL" i="1" dirty="0">
                <a:latin typeface="Symbol" panose="05050102010706020507" pitchFamily="18" charset="2"/>
              </a:rPr>
              <a:t>h </a:t>
            </a:r>
            <a:r>
              <a:rPr lang="nl-NL" dirty="0">
                <a:latin typeface="Symbol" panose="05050102010706020507" pitchFamily="18" charset="2"/>
              </a:rPr>
              <a:t> </a:t>
            </a:r>
            <a:r>
              <a:rPr lang="nl-NL" dirty="0"/>
              <a:t>&gt; 12.000 / 0,4 = 30.000 lm</a:t>
            </a:r>
          </a:p>
          <a:p>
            <a:pPr marL="0" indent="0">
              <a:buNone/>
            </a:pPr>
            <a:r>
              <a:rPr lang="nl-NL" dirty="0"/>
              <a:t>Aantal lampen is 2 x 18 = 36 Watt</a:t>
            </a:r>
          </a:p>
          <a:p>
            <a:pPr marL="0" indent="0">
              <a:buNone/>
            </a:pPr>
            <a:r>
              <a:rPr lang="nl-NL" dirty="0"/>
              <a:t>Per lamp moet dus </a:t>
            </a:r>
            <a:r>
              <a:rPr lang="nl-NL" b="1" u="sng" dirty="0"/>
              <a:t>minimaal</a:t>
            </a:r>
            <a:r>
              <a:rPr lang="nl-NL" dirty="0"/>
              <a:t> de volgende lichtstroom worden opgebracht</a:t>
            </a:r>
          </a:p>
          <a:p>
            <a:pPr marL="0" indent="0">
              <a:buNone/>
            </a:pPr>
            <a:r>
              <a:rPr lang="nl-NL" dirty="0"/>
              <a:t>30.000 lm / 36 Watt = 833 lm </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23</a:t>
            </a:fld>
            <a:endParaRPr lang="de-DE" dirty="0"/>
          </a:p>
        </p:txBody>
      </p:sp>
    </p:spTree>
    <p:extLst>
      <p:ext uri="{BB962C8B-B14F-4D97-AF65-F5344CB8AC3E}">
        <p14:creationId xmlns:p14="http://schemas.microsoft.com/office/powerpoint/2010/main" val="106564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p:txBody>
          <a:bodyPr/>
          <a:lstStyle/>
          <a:p>
            <a:r>
              <a:rPr lang="nl-NL" dirty="0"/>
              <a:t>2.2 LED verlichting</a:t>
            </a:r>
          </a:p>
        </p:txBody>
      </p:sp>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p:txBody>
          <a:bodyPr/>
          <a:lstStyle/>
          <a:p>
            <a:fld id="{633BDA97-E250-46D3-B602-CD2A4F0CDE63}" type="slidenum">
              <a:rPr lang="de-DE" smtClean="0"/>
              <a:pPr/>
              <a:t>24</a:t>
            </a:fld>
            <a:endParaRPr lang="de-DE" dirty="0"/>
          </a:p>
        </p:txBody>
      </p:sp>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p:txBody>
          <a:bodyPr/>
          <a:lstStyle/>
          <a:p>
            <a:r>
              <a:rPr lang="nl-NL" dirty="0"/>
              <a:t>Uitvoeringsvormen en toepassingen</a:t>
            </a:r>
          </a:p>
          <a:p>
            <a:r>
              <a:rPr lang="nl-NL" dirty="0"/>
              <a:t>Ledlampen bestaat uit een ballon en een lampvoet.</a:t>
            </a:r>
          </a:p>
          <a:p>
            <a:r>
              <a:rPr lang="nl-NL" dirty="0"/>
              <a:t>Er zijn inmiddels verschillende uitvoeringen</a:t>
            </a:r>
          </a:p>
          <a:p>
            <a:pPr lvl="1"/>
            <a:r>
              <a:rPr lang="nl-NL" dirty="0"/>
              <a:t>De ballon (Balloon)</a:t>
            </a:r>
          </a:p>
          <a:p>
            <a:pPr lvl="1"/>
            <a:r>
              <a:rPr lang="nl-NL" dirty="0"/>
              <a:t>De lampvoet (lamp base)</a:t>
            </a:r>
          </a:p>
          <a:p>
            <a:pPr lvl="1"/>
            <a:endParaRPr lang="nl-NL" dirty="0"/>
          </a:p>
        </p:txBody>
      </p:sp>
      <p:pic>
        <p:nvPicPr>
          <p:cNvPr id="10" name="Afbeelding 9">
            <a:extLst>
              <a:ext uri="{FF2B5EF4-FFF2-40B4-BE49-F238E27FC236}">
                <a16:creationId xmlns:a16="http://schemas.microsoft.com/office/drawing/2014/main" id="{5523DC40-E077-4676-96BB-B0BC9792B259}"/>
              </a:ext>
            </a:extLst>
          </p:cNvPr>
          <p:cNvPicPr>
            <a:picLocks noChangeAspect="1"/>
          </p:cNvPicPr>
          <p:nvPr/>
        </p:nvPicPr>
        <p:blipFill>
          <a:blip r:embed="rId2"/>
          <a:stretch>
            <a:fillRect/>
          </a:stretch>
        </p:blipFill>
        <p:spPr>
          <a:xfrm>
            <a:off x="8741092" y="984424"/>
            <a:ext cx="2517458" cy="4134819"/>
          </a:xfrm>
          <a:prstGeom prst="rect">
            <a:avLst/>
          </a:prstGeom>
        </p:spPr>
      </p:pic>
    </p:spTree>
    <p:extLst>
      <p:ext uri="{BB962C8B-B14F-4D97-AF65-F5344CB8AC3E}">
        <p14:creationId xmlns:p14="http://schemas.microsoft.com/office/powerpoint/2010/main" val="1388135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p:txBody>
          <a:bodyPr/>
          <a:lstStyle/>
          <a:p>
            <a:r>
              <a:rPr lang="nl-NL" dirty="0"/>
              <a:t>2.2 LED verlichting</a:t>
            </a:r>
          </a:p>
        </p:txBody>
      </p:sp>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p:txBody>
          <a:bodyPr/>
          <a:lstStyle/>
          <a:p>
            <a:fld id="{633BDA97-E250-46D3-B602-CD2A4F0CDE63}" type="slidenum">
              <a:rPr lang="de-DE" smtClean="0"/>
              <a:pPr/>
              <a:t>25</a:t>
            </a:fld>
            <a:endParaRPr lang="de-DE" dirty="0"/>
          </a:p>
        </p:txBody>
      </p:sp>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p:txBody>
          <a:bodyPr>
            <a:normAutofit lnSpcReduction="10000"/>
          </a:bodyPr>
          <a:lstStyle/>
          <a:p>
            <a:r>
              <a:rPr lang="nl-NL" dirty="0"/>
              <a:t>Uitvoeringvormen naar Ballon:</a:t>
            </a:r>
          </a:p>
          <a:p>
            <a:r>
              <a:rPr lang="nl-NL" dirty="0"/>
              <a:t>Normale ballon</a:t>
            </a:r>
          </a:p>
          <a:p>
            <a:r>
              <a:rPr lang="nl-NL" dirty="0"/>
              <a:t>K-ballon</a:t>
            </a:r>
          </a:p>
          <a:p>
            <a:r>
              <a:rPr lang="nl-NL" dirty="0"/>
              <a:t>Kogelballon</a:t>
            </a:r>
          </a:p>
          <a:p>
            <a:endParaRPr lang="nl-NL" dirty="0"/>
          </a:p>
          <a:p>
            <a:r>
              <a:rPr lang="nl-NL" dirty="0"/>
              <a:t>Andere uitvoeringsmogelijkheden</a:t>
            </a:r>
          </a:p>
          <a:p>
            <a:r>
              <a:rPr lang="nl-NL" dirty="0"/>
              <a:t>Gematteerd</a:t>
            </a:r>
          </a:p>
          <a:p>
            <a:r>
              <a:rPr lang="nl-NL" dirty="0"/>
              <a:t>Gepoederd of opaal</a:t>
            </a:r>
          </a:p>
          <a:p>
            <a:r>
              <a:rPr lang="nl-NL" dirty="0"/>
              <a:t>Helder</a:t>
            </a:r>
          </a:p>
          <a:p>
            <a:endParaRPr lang="nl-NL" dirty="0"/>
          </a:p>
        </p:txBody>
      </p:sp>
    </p:spTree>
    <p:extLst>
      <p:ext uri="{BB962C8B-B14F-4D97-AF65-F5344CB8AC3E}">
        <p14:creationId xmlns:p14="http://schemas.microsoft.com/office/powerpoint/2010/main" val="252949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2.2 LED verlichting</a:t>
            </a:r>
          </a:p>
        </p:txBody>
      </p:sp>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a:xfrm>
            <a:off x="643468" y="2638043"/>
            <a:ext cx="3363974" cy="3415623"/>
          </a:xfrm>
        </p:spPr>
        <p:txBody>
          <a:bodyPr>
            <a:normAutofit/>
          </a:bodyPr>
          <a:lstStyle/>
          <a:p>
            <a:r>
              <a:rPr lang="nl-NL" sz="2000" dirty="0"/>
              <a:t>Ballonnen worden voor direct en </a:t>
            </a:r>
            <a:r>
              <a:rPr lang="nl-NL" sz="2000" dirty="0" err="1"/>
              <a:t>in-directe</a:t>
            </a:r>
            <a:r>
              <a:rPr lang="nl-NL" sz="2000" dirty="0"/>
              <a:t> verlichting gebruikt</a:t>
            </a:r>
          </a:p>
          <a:p>
            <a:r>
              <a:rPr lang="nl-NL" sz="2000" dirty="0"/>
              <a:t>Dit wordt doormiddel van een reflector gerealiseerd</a:t>
            </a:r>
          </a:p>
          <a:p>
            <a:r>
              <a:rPr lang="nl-NL" sz="2000" dirty="0"/>
              <a:t>Reflectorlamp</a:t>
            </a:r>
          </a:p>
          <a:p>
            <a:r>
              <a:rPr lang="nl-NL" sz="2000" dirty="0"/>
              <a:t>Kopspiegellamp</a:t>
            </a:r>
          </a:p>
          <a:p>
            <a:endParaRPr lang="nl-NL" sz="2000" dirty="0"/>
          </a:p>
          <a:p>
            <a:endParaRPr lang="nl-NL" sz="2000" dirty="0"/>
          </a:p>
        </p:txBody>
      </p:sp>
      <p:pic>
        <p:nvPicPr>
          <p:cNvPr id="3" name="Afbeelding 2">
            <a:extLst>
              <a:ext uri="{FF2B5EF4-FFF2-40B4-BE49-F238E27FC236}">
                <a16:creationId xmlns:a16="http://schemas.microsoft.com/office/drawing/2014/main" id="{0785B4E1-9FE1-404A-88D9-6C5330827080}"/>
              </a:ext>
            </a:extLst>
          </p:cNvPr>
          <p:cNvPicPr>
            <a:picLocks noChangeAspect="1"/>
          </p:cNvPicPr>
          <p:nvPr/>
        </p:nvPicPr>
        <p:blipFill>
          <a:blip r:embed="rId2"/>
          <a:stretch>
            <a:fillRect/>
          </a:stretch>
        </p:blipFill>
        <p:spPr>
          <a:xfrm>
            <a:off x="4901669" y="1179407"/>
            <a:ext cx="3185554" cy="4499186"/>
          </a:xfrm>
          <a:prstGeom prst="rect">
            <a:avLst/>
          </a:prstGeom>
        </p:spPr>
      </p:pic>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26</a:t>
            </a:fld>
            <a:endParaRPr lang="de-DE"/>
          </a:p>
        </p:txBody>
      </p:sp>
      <p:pic>
        <p:nvPicPr>
          <p:cNvPr id="5" name="Afbeelding 4">
            <a:extLst>
              <a:ext uri="{FF2B5EF4-FFF2-40B4-BE49-F238E27FC236}">
                <a16:creationId xmlns:a16="http://schemas.microsoft.com/office/drawing/2014/main" id="{3BB41DCF-C3FF-4E82-ACF6-6AC12E89A58D}"/>
              </a:ext>
            </a:extLst>
          </p:cNvPr>
          <p:cNvPicPr>
            <a:picLocks noChangeAspect="1"/>
          </p:cNvPicPr>
          <p:nvPr/>
        </p:nvPicPr>
        <p:blipFill>
          <a:blip r:embed="rId3"/>
          <a:stretch>
            <a:fillRect/>
          </a:stretch>
        </p:blipFill>
        <p:spPr>
          <a:xfrm>
            <a:off x="8334596" y="516105"/>
            <a:ext cx="3295208" cy="5207721"/>
          </a:xfrm>
          <a:prstGeom prst="rect">
            <a:avLst/>
          </a:prstGeom>
        </p:spPr>
      </p:pic>
    </p:spTree>
    <p:extLst>
      <p:ext uri="{BB962C8B-B14F-4D97-AF65-F5344CB8AC3E}">
        <p14:creationId xmlns:p14="http://schemas.microsoft.com/office/powerpoint/2010/main" val="336200546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5"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a:xfrm>
            <a:off x="965200" y="1371190"/>
            <a:ext cx="3363170" cy="2183042"/>
          </a:xfrm>
        </p:spPr>
        <p:txBody>
          <a:bodyPr anchor="b">
            <a:normAutofit/>
          </a:bodyPr>
          <a:lstStyle/>
          <a:p>
            <a:r>
              <a:rPr lang="nl-NL" sz="3600" dirty="0"/>
              <a:t>2.2 LED verlichting</a:t>
            </a:r>
            <a:endParaRPr lang="nl-NL" sz="3400" dirty="0"/>
          </a:p>
        </p:txBody>
      </p:sp>
      <p:sp>
        <p:nvSpPr>
          <p:cNvPr id="18"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Shape 19">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 name="Afbeelding 4">
            <a:extLst>
              <a:ext uri="{FF2B5EF4-FFF2-40B4-BE49-F238E27FC236}">
                <a16:creationId xmlns:a16="http://schemas.microsoft.com/office/drawing/2014/main" id="{5E1FEBF3-9035-4621-A896-2EE4EF019ED4}"/>
              </a:ext>
            </a:extLst>
          </p:cNvPr>
          <p:cNvPicPr>
            <a:picLocks noChangeAspect="1"/>
          </p:cNvPicPr>
          <p:nvPr/>
        </p:nvPicPr>
        <p:blipFill>
          <a:blip r:embed="rId2"/>
          <a:stretch>
            <a:fillRect/>
          </a:stretch>
        </p:blipFill>
        <p:spPr>
          <a:xfrm>
            <a:off x="5224661" y="1108946"/>
            <a:ext cx="1791075" cy="1846470"/>
          </a:xfrm>
          <a:prstGeom prst="rect">
            <a:avLst/>
          </a:prstGeom>
        </p:spPr>
      </p:pic>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a:xfrm>
            <a:off x="965199" y="3729161"/>
            <a:ext cx="5690043" cy="2277321"/>
          </a:xfrm>
        </p:spPr>
        <p:txBody>
          <a:bodyPr>
            <a:normAutofit fontScale="85000" lnSpcReduction="20000"/>
          </a:bodyPr>
          <a:lstStyle/>
          <a:p>
            <a:r>
              <a:rPr lang="nl-NL" sz="2400" dirty="0"/>
              <a:t>Uitvoeringsvormen van lampvoet</a:t>
            </a:r>
          </a:p>
          <a:p>
            <a:r>
              <a:rPr lang="nl-NL" sz="2400" dirty="0"/>
              <a:t>Bajonetvoet (Engeland standaard)</a:t>
            </a:r>
          </a:p>
          <a:p>
            <a:r>
              <a:rPr lang="nl-NL" sz="2400" dirty="0"/>
              <a:t>Edisondraad</a:t>
            </a:r>
          </a:p>
          <a:p>
            <a:pPr lvl="1"/>
            <a:r>
              <a:rPr lang="nl-NL" sz="2000" dirty="0"/>
              <a:t>E40 Goliath</a:t>
            </a:r>
          </a:p>
          <a:p>
            <a:pPr lvl="1"/>
            <a:r>
              <a:rPr lang="nl-NL" sz="2000" dirty="0"/>
              <a:t>E27 Grote fitting</a:t>
            </a:r>
          </a:p>
          <a:p>
            <a:pPr lvl="1"/>
            <a:r>
              <a:rPr lang="nl-NL" sz="2000" dirty="0"/>
              <a:t>E14 kleine fitting</a:t>
            </a:r>
          </a:p>
          <a:p>
            <a:pPr lvl="1"/>
            <a:r>
              <a:rPr lang="nl-NL" sz="2000" dirty="0"/>
              <a:t>E12 </a:t>
            </a:r>
            <a:r>
              <a:rPr lang="nl-NL" sz="2000" dirty="0" err="1"/>
              <a:t>spec</a:t>
            </a:r>
            <a:r>
              <a:rPr lang="nl-NL" sz="2000" dirty="0"/>
              <a:t>. Kleine </a:t>
            </a:r>
            <a:r>
              <a:rPr lang="nl-NL" sz="2000" dirty="0" err="1"/>
              <a:t>edison</a:t>
            </a:r>
            <a:endParaRPr lang="nl-NL" sz="2000" dirty="0"/>
          </a:p>
          <a:p>
            <a:pPr lvl="1"/>
            <a:r>
              <a:rPr lang="nl-NL" sz="2000" dirty="0"/>
              <a:t>E10 dwerg </a:t>
            </a:r>
            <a:r>
              <a:rPr lang="nl-NL" sz="2000" dirty="0" err="1"/>
              <a:t>edison</a:t>
            </a:r>
            <a:endParaRPr lang="nl-NL" sz="2000" dirty="0"/>
          </a:p>
        </p:txBody>
      </p:sp>
      <p:pic>
        <p:nvPicPr>
          <p:cNvPr id="3" name="Afbeelding 2">
            <a:extLst>
              <a:ext uri="{FF2B5EF4-FFF2-40B4-BE49-F238E27FC236}">
                <a16:creationId xmlns:a16="http://schemas.microsoft.com/office/drawing/2014/main" id="{6366EF43-1927-4B38-B6C9-E05FBD2A9AE5}"/>
              </a:ext>
            </a:extLst>
          </p:cNvPr>
          <p:cNvPicPr>
            <a:picLocks noChangeAspect="1"/>
          </p:cNvPicPr>
          <p:nvPr/>
        </p:nvPicPr>
        <p:blipFill>
          <a:blip r:embed="rId3"/>
          <a:stretch>
            <a:fillRect/>
          </a:stretch>
        </p:blipFill>
        <p:spPr>
          <a:xfrm>
            <a:off x="8050038" y="2162537"/>
            <a:ext cx="2713512" cy="3097240"/>
          </a:xfrm>
          <a:prstGeom prst="rect">
            <a:avLst/>
          </a:prstGeom>
        </p:spPr>
      </p:pic>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spcAft>
                <a:spcPts val="600"/>
              </a:spcAft>
            </a:pPr>
            <a:fld id="{633BDA97-E250-46D3-B602-CD2A4F0CDE63}" type="slidenum">
              <a:rPr lang="de-DE">
                <a:solidFill>
                  <a:schemeClr val="bg1"/>
                </a:solidFill>
              </a:rPr>
              <a:pPr>
                <a:spcAft>
                  <a:spcPts val="600"/>
                </a:spcAft>
              </a:pPr>
              <a:t>27</a:t>
            </a:fld>
            <a:endParaRPr lang="de-DE">
              <a:solidFill>
                <a:schemeClr val="bg1"/>
              </a:solidFill>
            </a:endParaRPr>
          </a:p>
        </p:txBody>
      </p:sp>
    </p:spTree>
    <p:extLst>
      <p:ext uri="{BB962C8B-B14F-4D97-AF65-F5344CB8AC3E}">
        <p14:creationId xmlns:p14="http://schemas.microsoft.com/office/powerpoint/2010/main" val="30863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p:txBody>
          <a:bodyPr/>
          <a:lstStyle/>
          <a:p>
            <a:r>
              <a:rPr lang="nl-NL" dirty="0"/>
              <a:t>2.2 LED verlichting</a:t>
            </a:r>
          </a:p>
        </p:txBody>
      </p:sp>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p:txBody>
          <a:bodyPr/>
          <a:lstStyle/>
          <a:p>
            <a:fld id="{633BDA97-E250-46D3-B602-CD2A4F0CDE63}" type="slidenum">
              <a:rPr lang="de-DE" smtClean="0"/>
              <a:pPr/>
              <a:t>28</a:t>
            </a:fld>
            <a:endParaRPr lang="de-DE" dirty="0"/>
          </a:p>
        </p:txBody>
      </p:sp>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p:txBody>
          <a:bodyPr/>
          <a:lstStyle/>
          <a:p>
            <a:r>
              <a:rPr lang="nl-NL" dirty="0"/>
              <a:t>Symbool versterkte constructie</a:t>
            </a:r>
          </a:p>
          <a:p>
            <a:endParaRPr lang="nl-NL" dirty="0"/>
          </a:p>
          <a:p>
            <a:endParaRPr lang="nl-NL" dirty="0"/>
          </a:p>
          <a:p>
            <a:endParaRPr lang="nl-NL" dirty="0"/>
          </a:p>
          <a:p>
            <a:r>
              <a:rPr lang="nl-NL" dirty="0"/>
              <a:t>Symbool aangepast aan zware eisen</a:t>
            </a:r>
          </a:p>
          <a:p>
            <a:r>
              <a:rPr lang="nl-NL" dirty="0"/>
              <a:t>Bijv. langere levensduur</a:t>
            </a:r>
          </a:p>
        </p:txBody>
      </p:sp>
      <p:pic>
        <p:nvPicPr>
          <p:cNvPr id="5" name="Afbeelding 4">
            <a:extLst>
              <a:ext uri="{FF2B5EF4-FFF2-40B4-BE49-F238E27FC236}">
                <a16:creationId xmlns:a16="http://schemas.microsoft.com/office/drawing/2014/main" id="{1746BEE2-0801-4090-8550-0657F84B415C}"/>
              </a:ext>
            </a:extLst>
          </p:cNvPr>
          <p:cNvPicPr>
            <a:picLocks noChangeAspect="1"/>
          </p:cNvPicPr>
          <p:nvPr/>
        </p:nvPicPr>
        <p:blipFill>
          <a:blip r:embed="rId2"/>
          <a:stretch>
            <a:fillRect/>
          </a:stretch>
        </p:blipFill>
        <p:spPr>
          <a:xfrm>
            <a:off x="6314122" y="1825625"/>
            <a:ext cx="4361498" cy="3579167"/>
          </a:xfrm>
          <a:prstGeom prst="rect">
            <a:avLst/>
          </a:prstGeom>
        </p:spPr>
      </p:pic>
    </p:spTree>
    <p:extLst>
      <p:ext uri="{BB962C8B-B14F-4D97-AF65-F5344CB8AC3E}">
        <p14:creationId xmlns:p14="http://schemas.microsoft.com/office/powerpoint/2010/main" val="351769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a:xfrm>
            <a:off x="969264" y="4535424"/>
            <a:ext cx="3685032" cy="1591056"/>
          </a:xfrm>
        </p:spPr>
        <p:txBody>
          <a:bodyPr anchor="t">
            <a:normAutofit/>
          </a:bodyPr>
          <a:lstStyle/>
          <a:p>
            <a:r>
              <a:rPr lang="nl-NL" sz="3600" dirty="0"/>
              <a:t>2.2 LED verlichting</a:t>
            </a:r>
            <a:endParaRPr lang="nl-NL" sz="3400" dirty="0"/>
          </a:p>
        </p:txBody>
      </p:sp>
      <p:pic>
        <p:nvPicPr>
          <p:cNvPr id="3" name="Afbeelding 2">
            <a:extLst>
              <a:ext uri="{FF2B5EF4-FFF2-40B4-BE49-F238E27FC236}">
                <a16:creationId xmlns:a16="http://schemas.microsoft.com/office/drawing/2014/main" id="{5B5876E7-D4AA-4745-A1B1-C34BB44C233C}"/>
              </a:ext>
            </a:extLst>
          </p:cNvPr>
          <p:cNvPicPr>
            <a:picLocks noChangeAspect="1"/>
          </p:cNvPicPr>
          <p:nvPr/>
        </p:nvPicPr>
        <p:blipFill>
          <a:blip r:embed="rId2"/>
          <a:stretch>
            <a:fillRect/>
          </a:stretch>
        </p:blipFill>
        <p:spPr>
          <a:xfrm>
            <a:off x="371827" y="615484"/>
            <a:ext cx="1520764" cy="3432582"/>
          </a:xfrm>
          <a:prstGeom prst="rect">
            <a:avLst/>
          </a:prstGeom>
        </p:spPr>
      </p:pic>
      <p:pic>
        <p:nvPicPr>
          <p:cNvPr id="5" name="Afbeelding 4">
            <a:extLst>
              <a:ext uri="{FF2B5EF4-FFF2-40B4-BE49-F238E27FC236}">
                <a16:creationId xmlns:a16="http://schemas.microsoft.com/office/drawing/2014/main" id="{C3D367FA-FCE2-43AA-B26E-5939440932C1}"/>
              </a:ext>
            </a:extLst>
          </p:cNvPr>
          <p:cNvPicPr>
            <a:picLocks noChangeAspect="1"/>
          </p:cNvPicPr>
          <p:nvPr/>
        </p:nvPicPr>
        <p:blipFill>
          <a:blip r:embed="rId3"/>
          <a:stretch>
            <a:fillRect/>
          </a:stretch>
        </p:blipFill>
        <p:spPr>
          <a:xfrm>
            <a:off x="2327752" y="641273"/>
            <a:ext cx="2411389" cy="3432583"/>
          </a:xfrm>
          <a:prstGeom prst="rect">
            <a:avLst/>
          </a:prstGeom>
        </p:spPr>
      </p:pic>
      <p:pic>
        <p:nvPicPr>
          <p:cNvPr id="9" name="Afbeelding 8">
            <a:extLst>
              <a:ext uri="{FF2B5EF4-FFF2-40B4-BE49-F238E27FC236}">
                <a16:creationId xmlns:a16="http://schemas.microsoft.com/office/drawing/2014/main" id="{7BBB67C2-31DC-4C9E-A4E6-E9DAF8914493}"/>
              </a:ext>
            </a:extLst>
          </p:cNvPr>
          <p:cNvPicPr>
            <a:picLocks noChangeAspect="1"/>
          </p:cNvPicPr>
          <p:nvPr/>
        </p:nvPicPr>
        <p:blipFill>
          <a:blip r:embed="rId4"/>
          <a:stretch>
            <a:fillRect/>
          </a:stretch>
        </p:blipFill>
        <p:spPr>
          <a:xfrm>
            <a:off x="4808222" y="624450"/>
            <a:ext cx="1899676" cy="3432583"/>
          </a:xfrm>
          <a:prstGeom prst="rect">
            <a:avLst/>
          </a:prstGeom>
        </p:spPr>
      </p:pic>
      <p:pic>
        <p:nvPicPr>
          <p:cNvPr id="11" name="Afbeelding 10">
            <a:extLst>
              <a:ext uri="{FF2B5EF4-FFF2-40B4-BE49-F238E27FC236}">
                <a16:creationId xmlns:a16="http://schemas.microsoft.com/office/drawing/2014/main" id="{8EEF68B2-3B75-40F1-82E9-F974C99421A1}"/>
              </a:ext>
            </a:extLst>
          </p:cNvPr>
          <p:cNvPicPr>
            <a:picLocks noChangeAspect="1"/>
          </p:cNvPicPr>
          <p:nvPr/>
        </p:nvPicPr>
        <p:blipFill>
          <a:blip r:embed="rId5"/>
          <a:stretch>
            <a:fillRect/>
          </a:stretch>
        </p:blipFill>
        <p:spPr>
          <a:xfrm>
            <a:off x="9155890" y="641274"/>
            <a:ext cx="2214016" cy="3432584"/>
          </a:xfrm>
          <a:prstGeom prst="rect">
            <a:avLst/>
          </a:prstGeom>
        </p:spPr>
      </p:pic>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a:xfrm>
            <a:off x="5074920" y="4535423"/>
            <a:ext cx="4930626" cy="1591057"/>
          </a:xfrm>
        </p:spPr>
        <p:txBody>
          <a:bodyPr>
            <a:normAutofit/>
          </a:bodyPr>
          <a:lstStyle/>
          <a:p>
            <a:r>
              <a:rPr lang="nl-NL" sz="1000"/>
              <a:t>Er zijn verschillende uitvoeringsvormen qua ballon</a:t>
            </a:r>
          </a:p>
          <a:p>
            <a:r>
              <a:rPr lang="nl-NL" sz="1000"/>
              <a:t>Kaarslamp</a:t>
            </a:r>
          </a:p>
          <a:p>
            <a:r>
              <a:rPr lang="nl-NL" sz="1000"/>
              <a:t>Kogellamp</a:t>
            </a:r>
          </a:p>
          <a:p>
            <a:r>
              <a:rPr lang="nl-NL" sz="1000"/>
              <a:t>Colorentalamp</a:t>
            </a:r>
          </a:p>
          <a:p>
            <a:r>
              <a:rPr lang="nl-NL" sz="1000"/>
              <a:t>Buislamp</a:t>
            </a:r>
          </a:p>
          <a:p>
            <a:r>
              <a:rPr lang="nl-NL" sz="1000"/>
              <a:t>Philinealamp</a:t>
            </a:r>
          </a:p>
          <a:p>
            <a:endParaRPr lang="nl-NL" sz="1000"/>
          </a:p>
          <a:p>
            <a:endParaRPr lang="nl-NL" sz="1000"/>
          </a:p>
        </p:txBody>
      </p:sp>
      <p:grpSp>
        <p:nvGrpSpPr>
          <p:cNvPr id="18" name="Group 17">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474" y="4592474"/>
            <a:ext cx="1128382" cy="847206"/>
            <a:chOff x="8183879" y="1000124"/>
            <a:chExt cx="1562267" cy="1172973"/>
          </a:xfrm>
        </p:grpSpPr>
        <p:sp>
          <p:nvSpPr>
            <p:cNvPr id="19"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spcAft>
                <a:spcPts val="600"/>
              </a:spcAft>
            </a:pPr>
            <a:fld id="{633BDA97-E250-46D3-B602-CD2A4F0CDE63}" type="slidenum">
              <a:rPr lang="de-DE">
                <a:solidFill>
                  <a:schemeClr val="bg1"/>
                </a:solidFill>
              </a:rPr>
              <a:pPr>
                <a:spcAft>
                  <a:spcPts val="600"/>
                </a:spcAft>
              </a:pPr>
              <a:t>29</a:t>
            </a:fld>
            <a:endParaRPr lang="de-DE">
              <a:solidFill>
                <a:schemeClr val="bg1"/>
              </a:solidFill>
            </a:endParaRPr>
          </a:p>
        </p:txBody>
      </p:sp>
      <p:pic>
        <p:nvPicPr>
          <p:cNvPr id="12" name="Afbeelding 11">
            <a:extLst>
              <a:ext uri="{FF2B5EF4-FFF2-40B4-BE49-F238E27FC236}">
                <a16:creationId xmlns:a16="http://schemas.microsoft.com/office/drawing/2014/main" id="{483FDFFF-F8D3-4205-B789-486A2C0C24D5}"/>
              </a:ext>
            </a:extLst>
          </p:cNvPr>
          <p:cNvPicPr>
            <a:picLocks noChangeAspect="1"/>
          </p:cNvPicPr>
          <p:nvPr/>
        </p:nvPicPr>
        <p:blipFill>
          <a:blip r:embed="rId6"/>
          <a:stretch>
            <a:fillRect/>
          </a:stretch>
        </p:blipFill>
        <p:spPr>
          <a:xfrm>
            <a:off x="6872287" y="698412"/>
            <a:ext cx="2119213" cy="3304455"/>
          </a:xfrm>
          <a:prstGeom prst="rect">
            <a:avLst/>
          </a:prstGeom>
        </p:spPr>
      </p:pic>
    </p:spTree>
    <p:extLst>
      <p:ext uri="{BB962C8B-B14F-4D97-AF65-F5344CB8AC3E}">
        <p14:creationId xmlns:p14="http://schemas.microsoft.com/office/powerpoint/2010/main" val="265234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8710F-5206-4D1D-BAB9-4AEEB794EBDB}"/>
              </a:ext>
            </a:extLst>
          </p:cNvPr>
          <p:cNvSpPr>
            <a:spLocks noGrp="1"/>
          </p:cNvSpPr>
          <p:nvPr>
            <p:ph type="title"/>
          </p:nvPr>
        </p:nvSpPr>
        <p:spPr/>
        <p:txBody>
          <a:bodyPr/>
          <a:lstStyle/>
          <a:p>
            <a:r>
              <a:rPr lang="nl-NL" dirty="0"/>
              <a:t>2.0 Leerdoelen</a:t>
            </a:r>
          </a:p>
        </p:txBody>
      </p:sp>
      <p:sp>
        <p:nvSpPr>
          <p:cNvPr id="3" name="Tijdelijke aanduiding voor inhoud 2">
            <a:extLst>
              <a:ext uri="{FF2B5EF4-FFF2-40B4-BE49-F238E27FC236}">
                <a16:creationId xmlns:a16="http://schemas.microsoft.com/office/drawing/2014/main" id="{602A10D0-862C-4032-9207-DE1CF5097F63}"/>
              </a:ext>
            </a:extLst>
          </p:cNvPr>
          <p:cNvSpPr>
            <a:spLocks noGrp="1"/>
          </p:cNvSpPr>
          <p:nvPr>
            <p:ph idx="1"/>
          </p:nvPr>
        </p:nvSpPr>
        <p:spPr>
          <a:xfrm>
            <a:off x="231989" y="1536569"/>
            <a:ext cx="11728022" cy="4640394"/>
          </a:xfrm>
        </p:spPr>
        <p:txBody>
          <a:bodyPr>
            <a:normAutofit fontScale="92500" lnSpcReduction="10000"/>
          </a:bodyPr>
          <a:lstStyle/>
          <a:p>
            <a:r>
              <a:rPr lang="nl-NL" dirty="0"/>
              <a:t>Elektromagnetische straling</a:t>
            </a:r>
          </a:p>
          <a:p>
            <a:r>
              <a:rPr lang="nl-NL" dirty="0"/>
              <a:t>Kleurenspectrum van licht</a:t>
            </a:r>
          </a:p>
          <a:p>
            <a:r>
              <a:rPr lang="nl-NL" dirty="0"/>
              <a:t>Wat zijn complementaire kleuren</a:t>
            </a:r>
          </a:p>
          <a:p>
            <a:r>
              <a:rPr lang="nl-NL" dirty="0"/>
              <a:t>Verschillende typen lamphouders</a:t>
            </a:r>
          </a:p>
          <a:p>
            <a:r>
              <a:rPr lang="nl-NL" dirty="0"/>
              <a:t>Additieve menging  en subtractieve menging </a:t>
            </a:r>
          </a:p>
          <a:p>
            <a:r>
              <a:rPr lang="nl-NL" dirty="0"/>
              <a:t>Uitleg van complementaire kleur </a:t>
            </a:r>
          </a:p>
          <a:p>
            <a:r>
              <a:rPr lang="nl-NL" dirty="0"/>
              <a:t>Uitleg van </a:t>
            </a:r>
            <a:r>
              <a:rPr lang="nl-NL" dirty="0" err="1"/>
              <a:t>Color</a:t>
            </a:r>
            <a:r>
              <a:rPr lang="nl-NL" dirty="0"/>
              <a:t> </a:t>
            </a:r>
            <a:r>
              <a:rPr lang="nl-NL" dirty="0" err="1"/>
              <a:t>Rendering</a:t>
            </a:r>
            <a:r>
              <a:rPr lang="nl-NL" dirty="0"/>
              <a:t> Index</a:t>
            </a:r>
          </a:p>
          <a:p>
            <a:r>
              <a:rPr lang="nl-NL" dirty="0"/>
              <a:t>Maken van een lichtberekening</a:t>
            </a:r>
          </a:p>
          <a:p>
            <a:r>
              <a:rPr lang="nl-NL" dirty="0"/>
              <a:t>Wat is lumen en Lux</a:t>
            </a:r>
          </a:p>
          <a:p>
            <a:r>
              <a:rPr lang="nl-NL" dirty="0"/>
              <a:t>Wat is één Candela</a:t>
            </a:r>
          </a:p>
          <a:p>
            <a:endParaRPr lang="nl-NL" dirty="0"/>
          </a:p>
          <a:p>
            <a:pPr lvl="1"/>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F4B46FE5-8AFB-4AC2-990C-950093282495}"/>
              </a:ext>
            </a:extLst>
          </p:cNvPr>
          <p:cNvSpPr>
            <a:spLocks noGrp="1"/>
          </p:cNvSpPr>
          <p:nvPr>
            <p:ph type="sldNum" sz="quarter" idx="12"/>
          </p:nvPr>
        </p:nvSpPr>
        <p:spPr/>
        <p:txBody>
          <a:bodyPr/>
          <a:lstStyle/>
          <a:p>
            <a:fld id="{633BDA97-E250-46D3-B602-CD2A4F0CDE63}" type="slidenum">
              <a:rPr lang="de-DE" smtClean="0"/>
              <a:pPr/>
              <a:t>3</a:t>
            </a:fld>
            <a:endParaRPr lang="de-DE" dirty="0"/>
          </a:p>
        </p:txBody>
      </p:sp>
    </p:spTree>
    <p:extLst>
      <p:ext uri="{BB962C8B-B14F-4D97-AF65-F5344CB8AC3E}">
        <p14:creationId xmlns:p14="http://schemas.microsoft.com/office/powerpoint/2010/main" val="2941079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FCD2082B-B563-40BD-BA25-B74F97A947D5}"/>
              </a:ext>
            </a:extLst>
          </p:cNvPr>
          <p:cNvPicPr>
            <a:picLocks noChangeAspect="1"/>
          </p:cNvPicPr>
          <p:nvPr/>
        </p:nvPicPr>
        <p:blipFill>
          <a:blip r:embed="rId2"/>
          <a:stretch>
            <a:fillRect/>
          </a:stretch>
        </p:blipFill>
        <p:spPr>
          <a:xfrm>
            <a:off x="7242520" y="885827"/>
            <a:ext cx="3102342" cy="5239512"/>
          </a:xfrm>
          <a:prstGeom prst="rect">
            <a:avLst/>
          </a:prstGeom>
        </p:spPr>
      </p:pic>
      <p:sp>
        <p:nvSpPr>
          <p:cNvPr id="14" name="Freeform: Shape 13">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E75F1A-5164-484B-AC51-CF0D06FAABB7}"/>
              </a:ext>
            </a:extLst>
          </p:cNvPr>
          <p:cNvSpPr>
            <a:spLocks noGrp="1"/>
          </p:cNvSpPr>
          <p:nvPr>
            <p:ph type="title"/>
          </p:nvPr>
        </p:nvSpPr>
        <p:spPr>
          <a:xfrm>
            <a:off x="804672" y="338328"/>
            <a:ext cx="3877056" cy="2249424"/>
          </a:xfrm>
        </p:spPr>
        <p:txBody>
          <a:bodyPr vert="horz" lIns="91440" tIns="45720" rIns="91440" bIns="45720" rtlCol="0" anchor="b">
            <a:normAutofit/>
          </a:bodyPr>
          <a:lstStyle/>
          <a:p>
            <a:r>
              <a:rPr lang="en-US" sz="4600" kern="1200" dirty="0">
                <a:solidFill>
                  <a:schemeClr val="tx1"/>
                </a:solidFill>
                <a:latin typeface="+mj-lt"/>
                <a:ea typeface="+mj-ea"/>
                <a:cs typeface="+mj-cs"/>
              </a:rPr>
              <a:t>2.2 </a:t>
            </a:r>
            <a:r>
              <a:rPr lang="en-US" sz="4600" dirty="0">
                <a:latin typeface="+mj-lt"/>
              </a:rPr>
              <a:t>LED </a:t>
            </a:r>
            <a:r>
              <a:rPr lang="en-US" sz="4600" kern="1200" dirty="0" err="1">
                <a:solidFill>
                  <a:schemeClr val="tx1"/>
                </a:solidFill>
                <a:latin typeface="+mj-lt"/>
                <a:ea typeface="+mj-ea"/>
                <a:cs typeface="+mj-cs"/>
              </a:rPr>
              <a:t>verlichting</a:t>
            </a:r>
            <a:endParaRPr lang="en-US" sz="4600" kern="1200" dirty="0">
              <a:solidFill>
                <a:schemeClr val="tx1"/>
              </a:solidFill>
              <a:latin typeface="+mj-lt"/>
              <a:ea typeface="+mj-ea"/>
              <a:cs typeface="+mj-cs"/>
            </a:endParaRPr>
          </a:p>
        </p:txBody>
      </p:sp>
      <p:sp>
        <p:nvSpPr>
          <p:cNvPr id="7" name="Tijdelijke aanduiding voor inhoud 6">
            <a:extLst>
              <a:ext uri="{FF2B5EF4-FFF2-40B4-BE49-F238E27FC236}">
                <a16:creationId xmlns:a16="http://schemas.microsoft.com/office/drawing/2014/main" id="{C12D1B4B-F102-4208-8976-BCA165B78725}"/>
              </a:ext>
            </a:extLst>
          </p:cNvPr>
          <p:cNvSpPr>
            <a:spLocks noGrp="1"/>
          </p:cNvSpPr>
          <p:nvPr>
            <p:ph idx="1"/>
          </p:nvPr>
        </p:nvSpPr>
        <p:spPr>
          <a:xfrm>
            <a:off x="804672" y="2724912"/>
            <a:ext cx="3209544" cy="1155525"/>
          </a:xfrm>
        </p:spPr>
        <p:txBody>
          <a:bodyPr vert="horz" lIns="91440" tIns="45720" rIns="91440" bIns="45720" rtlCol="0" anchor="t">
            <a:normAutofit/>
          </a:bodyPr>
          <a:lstStyle/>
          <a:p>
            <a:pPr marL="0" indent="0">
              <a:buNone/>
            </a:pPr>
            <a:r>
              <a:rPr lang="en-US" sz="2000" kern="1200">
                <a:solidFill>
                  <a:schemeClr val="tx1"/>
                </a:solidFill>
                <a:latin typeface="+mn-lt"/>
                <a:ea typeface="+mn-ea"/>
                <a:cs typeface="+mn-cs"/>
              </a:rPr>
              <a:t>Argentalamp led</a:t>
            </a:r>
          </a:p>
        </p:txBody>
      </p:sp>
      <p:sp>
        <p:nvSpPr>
          <p:cNvPr id="4" name="Tijdelijke aanduiding voor dianummer 3">
            <a:extLst>
              <a:ext uri="{FF2B5EF4-FFF2-40B4-BE49-F238E27FC236}">
                <a16:creationId xmlns:a16="http://schemas.microsoft.com/office/drawing/2014/main" id="{4F198D36-D597-4BB9-936C-60302D6142E7}"/>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lgn="r">
              <a:spcAft>
                <a:spcPts val="600"/>
              </a:spcAft>
            </a:pPr>
            <a:fld id="{633BDA97-E250-46D3-B602-CD2A4F0CDE63}" type="slidenum">
              <a:rPr lang="en-US">
                <a:solidFill>
                  <a:schemeClr val="bg1">
                    <a:alpha val="80000"/>
                  </a:schemeClr>
                </a:solidFill>
                <a:latin typeface="+mn-lt"/>
              </a:rPr>
              <a:pPr algn="r">
                <a:spcAft>
                  <a:spcPts val="600"/>
                </a:spcAft>
              </a:pPr>
              <a:t>30</a:t>
            </a:fld>
            <a:endParaRPr lang="en-US">
              <a:solidFill>
                <a:schemeClr val="bg1">
                  <a:alpha val="80000"/>
                </a:schemeClr>
              </a:solidFill>
              <a:latin typeface="+mn-lt"/>
            </a:endParaRPr>
          </a:p>
        </p:txBody>
      </p:sp>
    </p:spTree>
    <p:extLst>
      <p:ext uri="{BB962C8B-B14F-4D97-AF65-F5344CB8AC3E}">
        <p14:creationId xmlns:p14="http://schemas.microsoft.com/office/powerpoint/2010/main" val="185554736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67AEE75-9F00-4F61-AA33-43EBBD92F8DD}"/>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2.2 LED verlichting</a:t>
            </a:r>
          </a:p>
        </p:txBody>
      </p:sp>
      <p:sp>
        <p:nvSpPr>
          <p:cNvPr id="3" name="Tijdelijke aanduiding voor inhoud 2">
            <a:extLst>
              <a:ext uri="{FF2B5EF4-FFF2-40B4-BE49-F238E27FC236}">
                <a16:creationId xmlns:a16="http://schemas.microsoft.com/office/drawing/2014/main" id="{4F2764B1-DBCB-44BA-ABC7-A3C24D124350}"/>
              </a:ext>
            </a:extLst>
          </p:cNvPr>
          <p:cNvSpPr>
            <a:spLocks noGrp="1"/>
          </p:cNvSpPr>
          <p:nvPr>
            <p:ph idx="1"/>
          </p:nvPr>
        </p:nvSpPr>
        <p:spPr>
          <a:xfrm>
            <a:off x="643468" y="2638043"/>
            <a:ext cx="3363974" cy="3415623"/>
          </a:xfrm>
        </p:spPr>
        <p:txBody>
          <a:bodyPr>
            <a:normAutofit/>
          </a:bodyPr>
          <a:lstStyle/>
          <a:p>
            <a:r>
              <a:rPr lang="nl-NL" sz="2000" dirty="0"/>
              <a:t>Kooldraadlamp LED</a:t>
            </a:r>
          </a:p>
        </p:txBody>
      </p:sp>
      <p:pic>
        <p:nvPicPr>
          <p:cNvPr id="5" name="Afbeelding 4">
            <a:extLst>
              <a:ext uri="{FF2B5EF4-FFF2-40B4-BE49-F238E27FC236}">
                <a16:creationId xmlns:a16="http://schemas.microsoft.com/office/drawing/2014/main" id="{69DAB405-CE31-4CC8-A63D-3862C1CEC478}"/>
              </a:ext>
            </a:extLst>
          </p:cNvPr>
          <p:cNvPicPr>
            <a:picLocks noChangeAspect="1"/>
          </p:cNvPicPr>
          <p:nvPr/>
        </p:nvPicPr>
        <p:blipFill>
          <a:blip r:embed="rId2"/>
          <a:stretch>
            <a:fillRect/>
          </a:stretch>
        </p:blipFill>
        <p:spPr>
          <a:xfrm>
            <a:off x="5023392" y="457200"/>
            <a:ext cx="2628133" cy="4590626"/>
          </a:xfrm>
          <a:prstGeom prst="rect">
            <a:avLst/>
          </a:prstGeom>
        </p:spPr>
      </p:pic>
      <p:sp>
        <p:nvSpPr>
          <p:cNvPr id="4" name="Tijdelijke aanduiding voor dianummer 3">
            <a:extLst>
              <a:ext uri="{FF2B5EF4-FFF2-40B4-BE49-F238E27FC236}">
                <a16:creationId xmlns:a16="http://schemas.microsoft.com/office/drawing/2014/main" id="{5BB36C04-B82D-46D8-AD3B-437505BFAB96}"/>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31</a:t>
            </a:fld>
            <a:endParaRPr lang="de-DE"/>
          </a:p>
        </p:txBody>
      </p:sp>
      <p:pic>
        <p:nvPicPr>
          <p:cNvPr id="6" name="Afbeelding 5">
            <a:extLst>
              <a:ext uri="{FF2B5EF4-FFF2-40B4-BE49-F238E27FC236}">
                <a16:creationId xmlns:a16="http://schemas.microsoft.com/office/drawing/2014/main" id="{9B6EF561-27CD-4BB9-B330-F1F9517E88A8}"/>
              </a:ext>
            </a:extLst>
          </p:cNvPr>
          <p:cNvPicPr>
            <a:picLocks noChangeAspect="1"/>
          </p:cNvPicPr>
          <p:nvPr/>
        </p:nvPicPr>
        <p:blipFill>
          <a:blip r:embed="rId3"/>
          <a:stretch>
            <a:fillRect/>
          </a:stretch>
        </p:blipFill>
        <p:spPr>
          <a:xfrm>
            <a:off x="9350693" y="459864"/>
            <a:ext cx="1638947" cy="2101214"/>
          </a:xfrm>
          <a:prstGeom prst="rect">
            <a:avLst/>
          </a:prstGeom>
        </p:spPr>
      </p:pic>
      <p:pic>
        <p:nvPicPr>
          <p:cNvPr id="7" name="Afbeelding 6">
            <a:extLst>
              <a:ext uri="{FF2B5EF4-FFF2-40B4-BE49-F238E27FC236}">
                <a16:creationId xmlns:a16="http://schemas.microsoft.com/office/drawing/2014/main" id="{7DC2E383-A3B8-4AAA-94E0-C8E40A50A614}"/>
              </a:ext>
            </a:extLst>
          </p:cNvPr>
          <p:cNvPicPr>
            <a:picLocks noChangeAspect="1"/>
          </p:cNvPicPr>
          <p:nvPr/>
        </p:nvPicPr>
        <p:blipFill>
          <a:blip r:embed="rId4"/>
          <a:stretch>
            <a:fillRect/>
          </a:stretch>
        </p:blipFill>
        <p:spPr>
          <a:xfrm>
            <a:off x="5469163" y="5071924"/>
            <a:ext cx="5309328" cy="1284426"/>
          </a:xfrm>
          <a:prstGeom prst="rect">
            <a:avLst/>
          </a:prstGeom>
        </p:spPr>
      </p:pic>
    </p:spTree>
    <p:extLst>
      <p:ext uri="{BB962C8B-B14F-4D97-AF65-F5344CB8AC3E}">
        <p14:creationId xmlns:p14="http://schemas.microsoft.com/office/powerpoint/2010/main" val="183488552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5C1F202-9BB4-4F32-8BE5-0D4D0A24AE3B}"/>
              </a:ext>
            </a:extLst>
          </p:cNvPr>
          <p:cNvPicPr>
            <a:picLocks noChangeAspect="1"/>
          </p:cNvPicPr>
          <p:nvPr/>
        </p:nvPicPr>
        <p:blipFill>
          <a:blip r:embed="rId2"/>
          <a:stretch>
            <a:fillRect/>
          </a:stretch>
        </p:blipFill>
        <p:spPr>
          <a:xfrm>
            <a:off x="7339727" y="885827"/>
            <a:ext cx="2907929" cy="5239512"/>
          </a:xfrm>
          <a:prstGeom prst="rect">
            <a:avLst/>
          </a:prstGeom>
        </p:spPr>
      </p:pic>
      <p:sp>
        <p:nvSpPr>
          <p:cNvPr id="12" name="Freeform: Shape 11">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3A6D0F0-B6D6-4400-A3DE-33587414C9E1}"/>
              </a:ext>
            </a:extLst>
          </p:cNvPr>
          <p:cNvSpPr>
            <a:spLocks noGrp="1"/>
          </p:cNvSpPr>
          <p:nvPr>
            <p:ph type="title"/>
          </p:nvPr>
        </p:nvSpPr>
        <p:spPr>
          <a:xfrm>
            <a:off x="804672" y="338328"/>
            <a:ext cx="3877056" cy="2249424"/>
          </a:xfrm>
        </p:spPr>
        <p:txBody>
          <a:bodyPr vert="horz" lIns="91440" tIns="45720" rIns="91440" bIns="45720" rtlCol="0" anchor="b">
            <a:normAutofit/>
          </a:bodyPr>
          <a:lstStyle/>
          <a:p>
            <a:r>
              <a:rPr lang="en-US" sz="4600" kern="1200" dirty="0">
                <a:solidFill>
                  <a:schemeClr val="tx1"/>
                </a:solidFill>
                <a:latin typeface="+mj-lt"/>
                <a:ea typeface="+mj-ea"/>
                <a:cs typeface="+mj-cs"/>
              </a:rPr>
              <a:t>2.2 </a:t>
            </a:r>
            <a:r>
              <a:rPr lang="en-US" sz="4600" dirty="0">
                <a:latin typeface="+mj-lt"/>
              </a:rPr>
              <a:t>LED </a:t>
            </a:r>
            <a:r>
              <a:rPr lang="en-US" sz="4600" kern="1200" dirty="0" err="1">
                <a:solidFill>
                  <a:schemeClr val="tx1"/>
                </a:solidFill>
                <a:latin typeface="+mj-lt"/>
                <a:ea typeface="+mj-ea"/>
                <a:cs typeface="+mj-cs"/>
              </a:rPr>
              <a:t>verlichting</a:t>
            </a:r>
            <a:endParaRPr lang="en-US" sz="4600"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793182FE-2D2B-433B-873F-88D880E8B308}"/>
              </a:ext>
            </a:extLst>
          </p:cNvPr>
          <p:cNvSpPr>
            <a:spLocks noGrp="1"/>
          </p:cNvSpPr>
          <p:nvPr>
            <p:ph idx="1"/>
          </p:nvPr>
        </p:nvSpPr>
        <p:spPr>
          <a:xfrm>
            <a:off x="804672" y="2724912"/>
            <a:ext cx="3209544" cy="1155525"/>
          </a:xfrm>
        </p:spPr>
        <p:txBody>
          <a:bodyPr vert="horz" lIns="91440" tIns="45720" rIns="91440" bIns="45720" rtlCol="0" anchor="t">
            <a:normAutofit/>
          </a:bodyPr>
          <a:lstStyle/>
          <a:p>
            <a:pPr marL="0" indent="0">
              <a:buNone/>
            </a:pPr>
            <a:r>
              <a:rPr lang="en-US" sz="2000" kern="1200" dirty="0" err="1">
                <a:solidFill>
                  <a:schemeClr val="tx1"/>
                </a:solidFill>
                <a:latin typeface="+mn-lt"/>
                <a:ea typeface="+mn-ea"/>
                <a:cs typeface="+mn-cs"/>
              </a:rPr>
              <a:t>Fantasielamp</a:t>
            </a:r>
            <a:endParaRPr lang="en-US" sz="2000" kern="1200" dirty="0">
              <a:solidFill>
                <a:schemeClr val="tx1"/>
              </a:solidFill>
              <a:latin typeface="+mn-lt"/>
              <a:ea typeface="+mn-ea"/>
              <a:cs typeface="+mn-cs"/>
            </a:endParaRPr>
          </a:p>
        </p:txBody>
      </p:sp>
      <p:sp>
        <p:nvSpPr>
          <p:cNvPr id="4" name="Tijdelijke aanduiding voor dianummer 3">
            <a:extLst>
              <a:ext uri="{FF2B5EF4-FFF2-40B4-BE49-F238E27FC236}">
                <a16:creationId xmlns:a16="http://schemas.microsoft.com/office/drawing/2014/main" id="{1D640ED3-1E40-4F36-BEFD-DB2D2D957357}"/>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lgn="r">
              <a:spcAft>
                <a:spcPts val="600"/>
              </a:spcAft>
            </a:pPr>
            <a:fld id="{633BDA97-E250-46D3-B602-CD2A4F0CDE63}" type="slidenum">
              <a:rPr lang="en-US">
                <a:solidFill>
                  <a:schemeClr val="bg1">
                    <a:alpha val="80000"/>
                  </a:schemeClr>
                </a:solidFill>
                <a:latin typeface="+mn-lt"/>
              </a:rPr>
              <a:pPr algn="r">
                <a:spcAft>
                  <a:spcPts val="600"/>
                </a:spcAft>
              </a:pPr>
              <a:t>32</a:t>
            </a:fld>
            <a:endParaRPr lang="en-US">
              <a:solidFill>
                <a:schemeClr val="bg1">
                  <a:alpha val="80000"/>
                </a:schemeClr>
              </a:solidFill>
              <a:latin typeface="+mn-lt"/>
            </a:endParaRPr>
          </a:p>
        </p:txBody>
      </p:sp>
    </p:spTree>
    <p:extLst>
      <p:ext uri="{BB962C8B-B14F-4D97-AF65-F5344CB8AC3E}">
        <p14:creationId xmlns:p14="http://schemas.microsoft.com/office/powerpoint/2010/main" val="283510940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1514292" y="513612"/>
            <a:ext cx="9894133" cy="1031216"/>
          </a:xfrm>
        </p:spPr>
        <p:txBody>
          <a:bodyPr anchor="b">
            <a:normAutofit/>
          </a:bodyPr>
          <a:lstStyle/>
          <a:p>
            <a:r>
              <a:rPr lang="nl-NL" sz="4000" dirty="0"/>
              <a:t>2.2 LED verlichting</a:t>
            </a:r>
            <a:endParaRPr lang="nl-NL" sz="4100" dirty="0"/>
          </a:p>
        </p:txBody>
      </p:sp>
      <p:pic>
        <p:nvPicPr>
          <p:cNvPr id="6" name="Afbeelding 5">
            <a:extLst>
              <a:ext uri="{FF2B5EF4-FFF2-40B4-BE49-F238E27FC236}">
                <a16:creationId xmlns:a16="http://schemas.microsoft.com/office/drawing/2014/main" id="{42A8CE86-AD13-4029-B232-E8FCBCB2F911}"/>
              </a:ext>
            </a:extLst>
          </p:cNvPr>
          <p:cNvPicPr>
            <a:picLocks noChangeAspect="1"/>
          </p:cNvPicPr>
          <p:nvPr/>
        </p:nvPicPr>
        <p:blipFill>
          <a:blip r:embed="rId2"/>
          <a:stretch>
            <a:fillRect/>
          </a:stretch>
        </p:blipFill>
        <p:spPr>
          <a:xfrm>
            <a:off x="1514293" y="2626644"/>
            <a:ext cx="5069382" cy="2680362"/>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7781373" y="2279151"/>
            <a:ext cx="3627063" cy="3387145"/>
          </a:xfrm>
        </p:spPr>
        <p:txBody>
          <a:bodyPr anchor="ctr">
            <a:normAutofit/>
          </a:bodyPr>
          <a:lstStyle/>
          <a:p>
            <a:r>
              <a:rPr lang="nl-NL" sz="2400"/>
              <a:t>LED verlichting</a:t>
            </a:r>
          </a:p>
          <a:p>
            <a:pPr lvl="1"/>
            <a:r>
              <a:rPr lang="nl-NL" dirty="0"/>
              <a:t>Light </a:t>
            </a:r>
            <a:r>
              <a:rPr lang="nl-NL"/>
              <a:t>Emitting</a:t>
            </a:r>
            <a:r>
              <a:rPr lang="nl-NL" dirty="0"/>
              <a:t> Diode (</a:t>
            </a:r>
            <a:r>
              <a:rPr lang="nl-NL"/>
              <a:t>Lichtuitstralende</a:t>
            </a:r>
            <a:r>
              <a:rPr lang="nl-NL" dirty="0"/>
              <a:t> diode)</a:t>
            </a:r>
          </a:p>
          <a:p>
            <a:pPr lvl="1"/>
            <a:r>
              <a:rPr lang="nl-NL" dirty="0"/>
              <a:t>Symbool</a:t>
            </a: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633BDA97-E250-46D3-B602-CD2A4F0CDE63}" type="slidenum">
              <a:rPr lang="de-DE">
                <a:solidFill>
                  <a:prstClr val="black">
                    <a:tint val="75000"/>
                  </a:prstClr>
                </a:solidFill>
              </a:rPr>
              <a:pPr algn="r">
                <a:spcAft>
                  <a:spcPts val="600"/>
                </a:spcAft>
              </a:pPr>
              <a:t>33</a:t>
            </a:fld>
            <a:endParaRPr lang="de-DE">
              <a:solidFill>
                <a:prstClr val="black">
                  <a:tint val="75000"/>
                </a:prstClr>
              </a:solidFill>
            </a:endParaRPr>
          </a:p>
        </p:txBody>
      </p:sp>
    </p:spTree>
    <p:extLst>
      <p:ext uri="{BB962C8B-B14F-4D97-AF65-F5344CB8AC3E}">
        <p14:creationId xmlns:p14="http://schemas.microsoft.com/office/powerpoint/2010/main" val="329985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838200" y="3376488"/>
            <a:ext cx="5109950" cy="956674"/>
          </a:xfrm>
        </p:spPr>
        <p:txBody>
          <a:bodyPr>
            <a:normAutofit/>
          </a:bodyPr>
          <a:lstStyle/>
          <a:p>
            <a:r>
              <a:rPr lang="nl-NL" sz="2400" dirty="0"/>
              <a:t>2.2 LED verlichting</a:t>
            </a:r>
            <a:endParaRPr lang="nl-NL" sz="2300" dirty="0"/>
          </a:p>
        </p:txBody>
      </p:sp>
      <p:pic>
        <p:nvPicPr>
          <p:cNvPr id="7" name="Afbeelding 6">
            <a:extLst>
              <a:ext uri="{FF2B5EF4-FFF2-40B4-BE49-F238E27FC236}">
                <a16:creationId xmlns:a16="http://schemas.microsoft.com/office/drawing/2014/main" id="{CC51AEC8-F810-4431-AF13-0B2284869E3E}"/>
              </a:ext>
            </a:extLst>
          </p:cNvPr>
          <p:cNvPicPr>
            <a:picLocks noChangeAspect="1"/>
          </p:cNvPicPr>
          <p:nvPr/>
        </p:nvPicPr>
        <p:blipFill>
          <a:blip r:embed="rId2"/>
          <a:stretch>
            <a:fillRect/>
          </a:stretch>
        </p:blipFill>
        <p:spPr>
          <a:xfrm>
            <a:off x="476794" y="1358325"/>
            <a:ext cx="3104606" cy="1451403"/>
          </a:xfrm>
          <a:prstGeom prst="rect">
            <a:avLst/>
          </a:prstGeom>
        </p:spPr>
      </p:pic>
      <p:sp>
        <p:nvSpPr>
          <p:cNvPr id="22" name="Freeform: Shape 13">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5" name="Afbeelding 4">
            <a:extLst>
              <a:ext uri="{FF2B5EF4-FFF2-40B4-BE49-F238E27FC236}">
                <a16:creationId xmlns:a16="http://schemas.microsoft.com/office/drawing/2014/main" id="{E95E365A-5F25-4A2A-AECA-01AA9F2813FC}"/>
              </a:ext>
            </a:extLst>
          </p:cNvPr>
          <p:cNvPicPr>
            <a:picLocks noChangeAspect="1"/>
          </p:cNvPicPr>
          <p:nvPr/>
        </p:nvPicPr>
        <p:blipFill>
          <a:blip r:embed="rId3"/>
          <a:stretch>
            <a:fillRect/>
          </a:stretch>
        </p:blipFill>
        <p:spPr>
          <a:xfrm>
            <a:off x="4374107" y="583922"/>
            <a:ext cx="3779293" cy="2475436"/>
          </a:xfrm>
          <a:prstGeom prst="rect">
            <a:avLst/>
          </a:prstGeom>
        </p:spPr>
      </p:pic>
      <p:pic>
        <p:nvPicPr>
          <p:cNvPr id="6" name="Afbeelding 5">
            <a:extLst>
              <a:ext uri="{FF2B5EF4-FFF2-40B4-BE49-F238E27FC236}">
                <a16:creationId xmlns:a16="http://schemas.microsoft.com/office/drawing/2014/main" id="{612DB2F0-179F-40EE-BED6-E08EA3647550}"/>
              </a:ext>
            </a:extLst>
          </p:cNvPr>
          <p:cNvPicPr>
            <a:picLocks noChangeAspect="1"/>
          </p:cNvPicPr>
          <p:nvPr/>
        </p:nvPicPr>
        <p:blipFill>
          <a:blip r:embed="rId4"/>
          <a:stretch>
            <a:fillRect/>
          </a:stretch>
        </p:blipFill>
        <p:spPr>
          <a:xfrm>
            <a:off x="8479972" y="1529848"/>
            <a:ext cx="2743200" cy="674254"/>
          </a:xfrm>
          <a:prstGeom prst="rect">
            <a:avLst/>
          </a:prstGeom>
        </p:spPr>
      </p:pic>
      <p:sp>
        <p:nvSpPr>
          <p:cNvPr id="23" name="Freeform: Shape 15">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838200" y="4387755"/>
            <a:ext cx="5109950" cy="1789207"/>
          </a:xfrm>
        </p:spPr>
        <p:txBody>
          <a:bodyPr>
            <a:normAutofit/>
          </a:bodyPr>
          <a:lstStyle/>
          <a:p>
            <a:r>
              <a:rPr lang="nl-NL" sz="2000"/>
              <a:t>LED is een elektrotechnische component, een halfgeleider component die licht uitzendt als er een elektrische stroom in doorlaatrichting doorheen wordt gestuurd. </a:t>
            </a:r>
          </a:p>
          <a:p>
            <a:r>
              <a:rPr lang="nl-NL" sz="2000"/>
              <a:t>LED werken op laag vermogen 2-15 Watt</a:t>
            </a:r>
          </a:p>
        </p:txBody>
      </p:sp>
      <p:pic>
        <p:nvPicPr>
          <p:cNvPr id="9" name="Afbeelding 8">
            <a:extLst>
              <a:ext uri="{FF2B5EF4-FFF2-40B4-BE49-F238E27FC236}">
                <a16:creationId xmlns:a16="http://schemas.microsoft.com/office/drawing/2014/main" id="{C2E6B4C1-2AC6-4765-8411-D35EEEAEA8CF}"/>
              </a:ext>
            </a:extLst>
          </p:cNvPr>
          <p:cNvPicPr>
            <a:picLocks noChangeAspect="1"/>
          </p:cNvPicPr>
          <p:nvPr/>
        </p:nvPicPr>
        <p:blipFill>
          <a:blip r:embed="rId5"/>
          <a:stretch>
            <a:fillRect/>
          </a:stretch>
        </p:blipFill>
        <p:spPr>
          <a:xfrm>
            <a:off x="6243851" y="3721816"/>
            <a:ext cx="1909549" cy="1916296"/>
          </a:xfrm>
          <a:prstGeom prst="rect">
            <a:avLst/>
          </a:prstGeom>
        </p:spPr>
      </p:pic>
      <p:pic>
        <p:nvPicPr>
          <p:cNvPr id="8" name="Afbeelding 7">
            <a:extLst>
              <a:ext uri="{FF2B5EF4-FFF2-40B4-BE49-F238E27FC236}">
                <a16:creationId xmlns:a16="http://schemas.microsoft.com/office/drawing/2014/main" id="{6EA59CA4-8CA4-4D84-A6F5-A5DFC24EAAAE}"/>
              </a:ext>
            </a:extLst>
          </p:cNvPr>
          <p:cNvPicPr>
            <a:picLocks noChangeAspect="1"/>
          </p:cNvPicPr>
          <p:nvPr/>
        </p:nvPicPr>
        <p:blipFill>
          <a:blip r:embed="rId6"/>
          <a:stretch>
            <a:fillRect/>
          </a:stretch>
        </p:blipFill>
        <p:spPr>
          <a:xfrm>
            <a:off x="9032360" y="3255631"/>
            <a:ext cx="2743200" cy="2160270"/>
          </a:xfrm>
          <a:prstGeom prst="rect">
            <a:avLst/>
          </a:prstGeom>
        </p:spPr>
      </p:pic>
      <p:sp>
        <p:nvSpPr>
          <p:cNvPr id="24"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8610600" y="6356350"/>
            <a:ext cx="2743200" cy="365125"/>
          </a:xfrm>
        </p:spPr>
        <p:txBody>
          <a:bodyPr>
            <a:normAutofit/>
          </a:bodyPr>
          <a:lstStyle/>
          <a:p>
            <a:pPr algn="r">
              <a:spcAft>
                <a:spcPts val="600"/>
              </a:spcAft>
            </a:pPr>
            <a:fld id="{633BDA97-E250-46D3-B602-CD2A4F0CDE63}" type="slidenum">
              <a:rPr lang="de-DE">
                <a:solidFill>
                  <a:schemeClr val="tx1">
                    <a:lumMod val="75000"/>
                    <a:lumOff val="25000"/>
                  </a:schemeClr>
                </a:solidFill>
              </a:rPr>
              <a:pPr algn="r">
                <a:spcAft>
                  <a:spcPts val="600"/>
                </a:spcAft>
              </a:pPr>
              <a:t>34</a:t>
            </a:fld>
            <a:endParaRPr lang="de-DE">
              <a:solidFill>
                <a:schemeClr val="tx1">
                  <a:lumMod val="75000"/>
                  <a:lumOff val="25000"/>
                </a:schemeClr>
              </a:solidFill>
            </a:endParaRPr>
          </a:p>
        </p:txBody>
      </p:sp>
    </p:spTree>
    <p:extLst>
      <p:ext uri="{BB962C8B-B14F-4D97-AF65-F5344CB8AC3E}">
        <p14:creationId xmlns:p14="http://schemas.microsoft.com/office/powerpoint/2010/main" val="1747119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p:txBody>
          <a:bodyPr/>
          <a:lstStyle/>
          <a:p>
            <a:r>
              <a:rPr lang="nl-NL" dirty="0"/>
              <a:t>2.2 LED verlichting</a:t>
            </a:r>
            <a:r>
              <a:rPr lang="en-US" dirty="0" err="1">
                <a:solidFill>
                  <a:srgbClr val="FFFFFF"/>
                </a:solidFill>
              </a:rPr>
              <a:t>htingasisverlichting</a:t>
            </a:r>
            <a:endParaRPr lang="nl-NL" dirty="0"/>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p:txBody>
          <a:bodyPr/>
          <a:lstStyle/>
          <a:p>
            <a:r>
              <a:rPr lang="nl-NL" dirty="0"/>
              <a:t>Stroombegrenzing LED verlichting</a:t>
            </a:r>
          </a:p>
          <a:p>
            <a:r>
              <a:rPr lang="nl-NL" dirty="0"/>
              <a:t>Drempelspanning van een normale LED is 1,7 Volt</a:t>
            </a:r>
          </a:p>
          <a:p>
            <a:r>
              <a:rPr lang="nl-NL" dirty="0"/>
              <a:t>De stroom die door de LED loopt is max 0,02 Ampère</a:t>
            </a:r>
          </a:p>
          <a:p>
            <a:endParaRPr lang="nl-NL" dirty="0"/>
          </a:p>
          <a:p>
            <a:r>
              <a:rPr lang="nl-NL" dirty="0"/>
              <a:t>Drempelspanning van een High-power LED is 3,4 Volt</a:t>
            </a:r>
          </a:p>
          <a:p>
            <a:r>
              <a:rPr lang="nl-NL" dirty="0"/>
              <a:t>De stroom die door de LED loopt is max 0,35 Ampère</a:t>
            </a:r>
          </a:p>
          <a:p>
            <a:endParaRPr lang="nl-NL" dirty="0"/>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p:txBody>
          <a:bodyPr/>
          <a:lstStyle/>
          <a:p>
            <a:fld id="{633BDA97-E250-46D3-B602-CD2A4F0CDE63}" type="slidenum">
              <a:rPr lang="de-DE" smtClean="0"/>
              <a:pPr/>
              <a:t>35</a:t>
            </a:fld>
            <a:endParaRPr lang="de-DE" dirty="0"/>
          </a:p>
        </p:txBody>
      </p:sp>
    </p:spTree>
    <p:extLst>
      <p:ext uri="{BB962C8B-B14F-4D97-AF65-F5344CB8AC3E}">
        <p14:creationId xmlns:p14="http://schemas.microsoft.com/office/powerpoint/2010/main" val="117117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p:txBody>
          <a:bodyPr/>
          <a:lstStyle/>
          <a:p>
            <a:r>
              <a:rPr lang="nl-NL" dirty="0"/>
              <a:t>2.2 LED verlichting</a:t>
            </a:r>
            <a:r>
              <a:rPr lang="en-US" dirty="0" err="1">
                <a:solidFill>
                  <a:srgbClr val="FFFFFF"/>
                </a:solidFill>
              </a:rPr>
              <a:t>ichtingasisverlichting</a:t>
            </a:r>
            <a:endParaRPr lang="nl-NL" dirty="0"/>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p:txBody>
          <a:bodyPr/>
          <a:lstStyle/>
          <a:p>
            <a:r>
              <a:rPr lang="nl-NL" dirty="0"/>
              <a:t>LED verlichting kun je krijgen in 12V en 230Volt uitvoering</a:t>
            </a: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p:txBody>
          <a:bodyPr/>
          <a:lstStyle/>
          <a:p>
            <a:fld id="{633BDA97-E250-46D3-B602-CD2A4F0CDE63}" type="slidenum">
              <a:rPr lang="de-DE" smtClean="0"/>
              <a:pPr/>
              <a:t>36</a:t>
            </a:fld>
            <a:endParaRPr lang="de-DE" dirty="0"/>
          </a:p>
        </p:txBody>
      </p:sp>
    </p:spTree>
    <p:extLst>
      <p:ext uri="{BB962C8B-B14F-4D97-AF65-F5344CB8AC3E}">
        <p14:creationId xmlns:p14="http://schemas.microsoft.com/office/powerpoint/2010/main" val="231664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777240" y="694944"/>
            <a:ext cx="6610388" cy="1042416"/>
          </a:xfrm>
        </p:spPr>
        <p:txBody>
          <a:bodyPr>
            <a:normAutofit/>
          </a:bodyPr>
          <a:lstStyle/>
          <a:p>
            <a:r>
              <a:rPr lang="nl-NL" sz="2900" dirty="0">
                <a:solidFill>
                  <a:srgbClr val="FFFFFF"/>
                </a:solidFill>
              </a:rPr>
              <a:t>2.2 LED verlichting</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10148145" y="649984"/>
            <a:ext cx="1307102" cy="1132336"/>
          </a:xfrm>
        </p:spPr>
        <p:txBody>
          <a:bodyPr>
            <a:normAutofit/>
          </a:bodyPr>
          <a:lstStyle/>
          <a:p>
            <a:pPr>
              <a:spcAft>
                <a:spcPts val="600"/>
              </a:spcAft>
            </a:pPr>
            <a:fld id="{633BDA97-E250-46D3-B602-CD2A4F0CDE63}" type="slidenum">
              <a:rPr lang="de-DE" sz="4400">
                <a:solidFill>
                  <a:srgbClr val="FFFFFF"/>
                </a:solidFill>
              </a:rPr>
              <a:pPr>
                <a:spcAft>
                  <a:spcPts val="600"/>
                </a:spcAft>
              </a:pPr>
              <a:t>37</a:t>
            </a:fld>
            <a:endParaRPr lang="de-DE" sz="4400">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F7A72A3-0DB5-4FB2-A82F-97CED9282594}"/>
              </a:ext>
            </a:extLst>
          </p:cNvPr>
          <p:cNvPicPr>
            <a:picLocks noChangeAspect="1"/>
          </p:cNvPicPr>
          <p:nvPr/>
        </p:nvPicPr>
        <p:blipFill>
          <a:blip r:embed="rId2"/>
          <a:stretch>
            <a:fillRect/>
          </a:stretch>
        </p:blipFill>
        <p:spPr>
          <a:xfrm>
            <a:off x="670142" y="2777751"/>
            <a:ext cx="6795370" cy="2972974"/>
          </a:xfrm>
          <a:prstGeom prst="rect">
            <a:avLst/>
          </a:prstGeom>
        </p:spPr>
      </p:pic>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8027367" y="2221128"/>
            <a:ext cx="3360212" cy="2534235"/>
          </a:xfrm>
        </p:spPr>
        <p:txBody>
          <a:bodyPr anchor="ctr">
            <a:normAutofit/>
          </a:bodyPr>
          <a:lstStyle/>
          <a:p>
            <a:r>
              <a:rPr lang="nl-NL" sz="1800" dirty="0"/>
              <a:t>Kleuren van LED</a:t>
            </a:r>
          </a:p>
          <a:p>
            <a:r>
              <a:rPr lang="nl-NL" sz="1800" dirty="0"/>
              <a:t>Monochromatisch licht één bepaalde golflengte</a:t>
            </a:r>
          </a:p>
          <a:p>
            <a:r>
              <a:rPr lang="nl-NL" sz="1800" dirty="0"/>
              <a:t>“witte” Led is een mengsel van alle kleuren </a:t>
            </a:r>
          </a:p>
          <a:p>
            <a:pPr marL="0" indent="0">
              <a:buNone/>
            </a:pPr>
            <a:r>
              <a:rPr lang="nl-NL" sz="1800" dirty="0"/>
              <a:t>“Additieve menging” </a:t>
            </a:r>
          </a:p>
          <a:p>
            <a:endParaRPr lang="nl-NL" sz="1800" dirty="0"/>
          </a:p>
        </p:txBody>
      </p:sp>
      <p:pic>
        <p:nvPicPr>
          <p:cNvPr id="6" name="Afbeelding 5">
            <a:extLst>
              <a:ext uri="{FF2B5EF4-FFF2-40B4-BE49-F238E27FC236}">
                <a16:creationId xmlns:a16="http://schemas.microsoft.com/office/drawing/2014/main" id="{735AA845-E38B-40B7-8DE9-0DE9C4380FBE}"/>
              </a:ext>
            </a:extLst>
          </p:cNvPr>
          <p:cNvPicPr>
            <a:picLocks noChangeAspect="1"/>
          </p:cNvPicPr>
          <p:nvPr/>
        </p:nvPicPr>
        <p:blipFill>
          <a:blip r:embed="rId3"/>
          <a:stretch>
            <a:fillRect/>
          </a:stretch>
        </p:blipFill>
        <p:spPr>
          <a:xfrm>
            <a:off x="7903705" y="516651"/>
            <a:ext cx="1685953" cy="1344915"/>
          </a:xfrm>
          <a:prstGeom prst="rect">
            <a:avLst/>
          </a:prstGeom>
        </p:spPr>
      </p:pic>
      <p:pic>
        <p:nvPicPr>
          <p:cNvPr id="7" name="Afbeelding 6">
            <a:extLst>
              <a:ext uri="{FF2B5EF4-FFF2-40B4-BE49-F238E27FC236}">
                <a16:creationId xmlns:a16="http://schemas.microsoft.com/office/drawing/2014/main" id="{A796B376-F05B-4391-AC5E-A77D8F6ED511}"/>
              </a:ext>
            </a:extLst>
          </p:cNvPr>
          <p:cNvPicPr>
            <a:picLocks noChangeAspect="1"/>
          </p:cNvPicPr>
          <p:nvPr/>
        </p:nvPicPr>
        <p:blipFill>
          <a:blip r:embed="rId4"/>
          <a:stretch>
            <a:fillRect/>
          </a:stretch>
        </p:blipFill>
        <p:spPr>
          <a:xfrm>
            <a:off x="8027367" y="4292205"/>
            <a:ext cx="2710414" cy="1811415"/>
          </a:xfrm>
          <a:prstGeom prst="rect">
            <a:avLst/>
          </a:prstGeom>
        </p:spPr>
      </p:pic>
    </p:spTree>
    <p:extLst>
      <p:ext uri="{BB962C8B-B14F-4D97-AF65-F5344CB8AC3E}">
        <p14:creationId xmlns:p14="http://schemas.microsoft.com/office/powerpoint/2010/main" val="3362821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777240" y="694944"/>
            <a:ext cx="6610388" cy="1042416"/>
          </a:xfrm>
        </p:spPr>
        <p:txBody>
          <a:bodyPr>
            <a:normAutofit/>
          </a:bodyPr>
          <a:lstStyle/>
          <a:p>
            <a:r>
              <a:rPr lang="nl-NL" sz="2900" dirty="0">
                <a:solidFill>
                  <a:srgbClr val="FFFFFF"/>
                </a:solidFill>
              </a:rPr>
              <a:t>2.2 LED verlichting</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7791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10148145" y="649984"/>
            <a:ext cx="1307102" cy="1132336"/>
          </a:xfrm>
        </p:spPr>
        <p:txBody>
          <a:bodyPr>
            <a:normAutofit/>
          </a:bodyPr>
          <a:lstStyle/>
          <a:p>
            <a:pPr>
              <a:spcAft>
                <a:spcPts val="600"/>
              </a:spcAft>
            </a:pPr>
            <a:fld id="{633BDA97-E250-46D3-B602-CD2A4F0CDE63}" type="slidenum">
              <a:rPr lang="de-DE" sz="4400">
                <a:solidFill>
                  <a:srgbClr val="FFFFFF"/>
                </a:solidFill>
              </a:rPr>
              <a:pPr>
                <a:spcAft>
                  <a:spcPts val="600"/>
                </a:spcAft>
              </a:pPr>
              <a:t>38</a:t>
            </a:fld>
            <a:endParaRPr lang="de-DE" sz="4400">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791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ED333F31-0507-443D-B7CF-B3742DA56ACF}"/>
              </a:ext>
            </a:extLst>
          </p:cNvPr>
          <p:cNvPicPr>
            <a:picLocks noChangeAspect="1"/>
          </p:cNvPicPr>
          <p:nvPr/>
        </p:nvPicPr>
        <p:blipFill>
          <a:blip r:embed="rId2"/>
          <a:stretch>
            <a:fillRect/>
          </a:stretch>
        </p:blipFill>
        <p:spPr>
          <a:xfrm>
            <a:off x="592258" y="2361535"/>
            <a:ext cx="6795370" cy="1902703"/>
          </a:xfrm>
          <a:prstGeom prst="rect">
            <a:avLst/>
          </a:prstGeom>
        </p:spPr>
      </p:pic>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8027367" y="2361535"/>
            <a:ext cx="3360212" cy="1756995"/>
          </a:xfrm>
        </p:spPr>
        <p:txBody>
          <a:bodyPr anchor="ctr">
            <a:normAutofit/>
          </a:bodyPr>
          <a:lstStyle/>
          <a:p>
            <a:r>
              <a:rPr lang="nl-NL" sz="1800" dirty="0"/>
              <a:t>LED lampvoeten</a:t>
            </a:r>
          </a:p>
          <a:p>
            <a:r>
              <a:rPr lang="nl-NL" sz="1800" dirty="0"/>
              <a:t>Stralingshoek</a:t>
            </a:r>
          </a:p>
          <a:p>
            <a:r>
              <a:rPr lang="nl-NL" sz="1800" dirty="0"/>
              <a:t>kleurtemperatuur</a:t>
            </a:r>
          </a:p>
          <a:p>
            <a:endParaRPr lang="nl-NL" sz="1800" dirty="0"/>
          </a:p>
        </p:txBody>
      </p:sp>
      <p:pic>
        <p:nvPicPr>
          <p:cNvPr id="6" name="Afbeelding 5">
            <a:extLst>
              <a:ext uri="{FF2B5EF4-FFF2-40B4-BE49-F238E27FC236}">
                <a16:creationId xmlns:a16="http://schemas.microsoft.com/office/drawing/2014/main" id="{A4521495-1776-4938-9F97-EB72AD7852FC}"/>
              </a:ext>
            </a:extLst>
          </p:cNvPr>
          <p:cNvPicPr>
            <a:picLocks noChangeAspect="1"/>
          </p:cNvPicPr>
          <p:nvPr/>
        </p:nvPicPr>
        <p:blipFill>
          <a:blip r:embed="rId3"/>
          <a:stretch>
            <a:fillRect/>
          </a:stretch>
        </p:blipFill>
        <p:spPr>
          <a:xfrm>
            <a:off x="592258" y="4495221"/>
            <a:ext cx="3259455" cy="1513779"/>
          </a:xfrm>
          <a:prstGeom prst="rect">
            <a:avLst/>
          </a:prstGeom>
        </p:spPr>
      </p:pic>
      <p:pic>
        <p:nvPicPr>
          <p:cNvPr id="7" name="Afbeelding 6">
            <a:extLst>
              <a:ext uri="{FF2B5EF4-FFF2-40B4-BE49-F238E27FC236}">
                <a16:creationId xmlns:a16="http://schemas.microsoft.com/office/drawing/2014/main" id="{BE8E9063-E394-4170-B9CE-4C8B3F13B7D5}"/>
              </a:ext>
            </a:extLst>
          </p:cNvPr>
          <p:cNvPicPr>
            <a:picLocks noChangeAspect="1"/>
          </p:cNvPicPr>
          <p:nvPr/>
        </p:nvPicPr>
        <p:blipFill>
          <a:blip r:embed="rId4"/>
          <a:stretch>
            <a:fillRect/>
          </a:stretch>
        </p:blipFill>
        <p:spPr>
          <a:xfrm>
            <a:off x="4115269" y="4495221"/>
            <a:ext cx="1240705" cy="1513779"/>
          </a:xfrm>
          <a:prstGeom prst="rect">
            <a:avLst/>
          </a:prstGeom>
        </p:spPr>
      </p:pic>
      <p:pic>
        <p:nvPicPr>
          <p:cNvPr id="8" name="Afbeelding 7">
            <a:extLst>
              <a:ext uri="{FF2B5EF4-FFF2-40B4-BE49-F238E27FC236}">
                <a16:creationId xmlns:a16="http://schemas.microsoft.com/office/drawing/2014/main" id="{C4439108-A25F-4535-8239-4B91D21B04EF}"/>
              </a:ext>
            </a:extLst>
          </p:cNvPr>
          <p:cNvPicPr>
            <a:picLocks noChangeAspect="1"/>
          </p:cNvPicPr>
          <p:nvPr/>
        </p:nvPicPr>
        <p:blipFill>
          <a:blip r:embed="rId5"/>
          <a:stretch>
            <a:fillRect/>
          </a:stretch>
        </p:blipFill>
        <p:spPr>
          <a:xfrm>
            <a:off x="5619530" y="4495221"/>
            <a:ext cx="1181100" cy="847725"/>
          </a:xfrm>
          <a:prstGeom prst="rect">
            <a:avLst/>
          </a:prstGeom>
        </p:spPr>
      </p:pic>
      <p:pic>
        <p:nvPicPr>
          <p:cNvPr id="9" name="Afbeelding 8">
            <a:extLst>
              <a:ext uri="{FF2B5EF4-FFF2-40B4-BE49-F238E27FC236}">
                <a16:creationId xmlns:a16="http://schemas.microsoft.com/office/drawing/2014/main" id="{A4DC175B-4BA2-446B-B972-9CE3D98D2583}"/>
              </a:ext>
            </a:extLst>
          </p:cNvPr>
          <p:cNvPicPr>
            <a:picLocks noChangeAspect="1"/>
          </p:cNvPicPr>
          <p:nvPr/>
        </p:nvPicPr>
        <p:blipFill>
          <a:blip r:embed="rId6"/>
          <a:stretch>
            <a:fillRect/>
          </a:stretch>
        </p:blipFill>
        <p:spPr>
          <a:xfrm>
            <a:off x="7882872" y="4666502"/>
            <a:ext cx="3716870" cy="1541514"/>
          </a:xfrm>
          <a:prstGeom prst="rect">
            <a:avLst/>
          </a:prstGeom>
        </p:spPr>
      </p:pic>
    </p:spTree>
    <p:extLst>
      <p:ext uri="{BB962C8B-B14F-4D97-AF65-F5344CB8AC3E}">
        <p14:creationId xmlns:p14="http://schemas.microsoft.com/office/powerpoint/2010/main" val="277286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777240" y="739904"/>
            <a:ext cx="6610388" cy="1042416"/>
          </a:xfrm>
        </p:spPr>
        <p:txBody>
          <a:bodyPr>
            <a:normAutofit/>
          </a:bodyPr>
          <a:lstStyle/>
          <a:p>
            <a:r>
              <a:rPr lang="nl-NL" sz="2900" dirty="0">
                <a:solidFill>
                  <a:srgbClr val="FFFFFF"/>
                </a:solidFill>
              </a:rPr>
              <a:t>2.2 LED verlichting</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10148145" y="649984"/>
            <a:ext cx="1307102" cy="1132336"/>
          </a:xfrm>
        </p:spPr>
        <p:txBody>
          <a:bodyPr>
            <a:normAutofit/>
          </a:bodyPr>
          <a:lstStyle/>
          <a:p>
            <a:pPr>
              <a:spcAft>
                <a:spcPts val="600"/>
              </a:spcAft>
            </a:pPr>
            <a:fld id="{633BDA97-E250-46D3-B602-CD2A4F0CDE63}" type="slidenum">
              <a:rPr lang="de-DE" sz="4400">
                <a:solidFill>
                  <a:srgbClr val="FFFFFF"/>
                </a:solidFill>
              </a:rPr>
              <a:pPr>
                <a:spcAft>
                  <a:spcPts val="600"/>
                </a:spcAft>
              </a:pPr>
              <a:t>39</a:t>
            </a:fld>
            <a:endParaRPr lang="de-DE" sz="4400">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A4653AF6-D3DC-4434-A736-51336DD79B37}"/>
              </a:ext>
            </a:extLst>
          </p:cNvPr>
          <p:cNvPicPr>
            <a:picLocks noChangeAspect="1"/>
          </p:cNvPicPr>
          <p:nvPr/>
        </p:nvPicPr>
        <p:blipFill>
          <a:blip r:embed="rId2"/>
          <a:stretch>
            <a:fillRect/>
          </a:stretch>
        </p:blipFill>
        <p:spPr>
          <a:xfrm>
            <a:off x="684749" y="2250272"/>
            <a:ext cx="6795370" cy="1715830"/>
          </a:xfrm>
          <a:prstGeom prst="rect">
            <a:avLst/>
          </a:prstGeom>
        </p:spPr>
      </p:pic>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8109311" y="2393792"/>
            <a:ext cx="3360212" cy="3740893"/>
          </a:xfrm>
        </p:spPr>
        <p:txBody>
          <a:bodyPr anchor="ctr">
            <a:normAutofit/>
          </a:bodyPr>
          <a:lstStyle/>
          <a:p>
            <a:r>
              <a:rPr lang="nl-NL" sz="1800"/>
              <a:t>Levensduur LED</a:t>
            </a:r>
          </a:p>
          <a:p>
            <a:r>
              <a:rPr lang="nl-NL" sz="1800"/>
              <a:t>Een LEDlamp kan theoretische ong. 50.000 branduren meegaan</a:t>
            </a:r>
          </a:p>
          <a:p>
            <a:r>
              <a:rPr lang="nl-NL" sz="1800"/>
              <a:t>Normale gloeilamp ong. 1.000 branduren</a:t>
            </a:r>
          </a:p>
          <a:p>
            <a:r>
              <a:rPr lang="nl-NL" sz="1800"/>
              <a:t>Spaarlamp ong. 6.000 branduren</a:t>
            </a:r>
          </a:p>
          <a:p>
            <a:endParaRPr lang="nl-NL" sz="1800"/>
          </a:p>
        </p:txBody>
      </p:sp>
      <p:pic>
        <p:nvPicPr>
          <p:cNvPr id="6" name="Afbeelding 5">
            <a:extLst>
              <a:ext uri="{FF2B5EF4-FFF2-40B4-BE49-F238E27FC236}">
                <a16:creationId xmlns:a16="http://schemas.microsoft.com/office/drawing/2014/main" id="{90385DDF-AA00-4831-B06C-7127D68AB593}"/>
              </a:ext>
            </a:extLst>
          </p:cNvPr>
          <p:cNvPicPr>
            <a:picLocks noChangeAspect="1"/>
          </p:cNvPicPr>
          <p:nvPr/>
        </p:nvPicPr>
        <p:blipFill>
          <a:blip r:embed="rId3"/>
          <a:stretch>
            <a:fillRect/>
          </a:stretch>
        </p:blipFill>
        <p:spPr>
          <a:xfrm>
            <a:off x="684749" y="4139838"/>
            <a:ext cx="6702879" cy="1950377"/>
          </a:xfrm>
          <a:prstGeom prst="rect">
            <a:avLst/>
          </a:prstGeom>
        </p:spPr>
      </p:pic>
    </p:spTree>
    <p:extLst>
      <p:ext uri="{BB962C8B-B14F-4D97-AF65-F5344CB8AC3E}">
        <p14:creationId xmlns:p14="http://schemas.microsoft.com/office/powerpoint/2010/main" val="66700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p:txBody>
          <a:bodyPr/>
          <a:lstStyle/>
          <a:p>
            <a:r>
              <a:rPr lang="nl-NL" dirty="0"/>
              <a:t>2.0 Activiteiten</a:t>
            </a: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p:txBody>
          <a:bodyPr/>
          <a:lstStyle/>
          <a:p>
            <a:r>
              <a:rPr lang="nl-NL" dirty="0"/>
              <a:t>Locatie bezoek bouwmarkt</a:t>
            </a:r>
          </a:p>
          <a:p>
            <a:r>
              <a:rPr lang="nl-NL" dirty="0"/>
              <a:t>Praktijkopdracht: Waxinelichtjes</a:t>
            </a:r>
          </a:p>
          <a:p>
            <a:pPr lvl="1"/>
            <a:r>
              <a:rPr lang="nl-NL" dirty="0"/>
              <a:t>Groepsindeling maken 2-tallen</a:t>
            </a:r>
          </a:p>
          <a:p>
            <a:endParaRPr lang="nl-NL" dirty="0"/>
          </a:p>
          <a:p>
            <a:endParaRPr lang="nl-NL" dirty="0"/>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p:txBody>
          <a:bodyPr/>
          <a:lstStyle/>
          <a:p>
            <a:fld id="{633BDA97-E250-46D3-B602-CD2A4F0CDE63}" type="slidenum">
              <a:rPr lang="de-DE" smtClean="0"/>
              <a:pPr/>
              <a:t>4</a:t>
            </a:fld>
            <a:endParaRPr lang="de-DE" dirty="0"/>
          </a:p>
        </p:txBody>
      </p:sp>
    </p:spTree>
    <p:extLst>
      <p:ext uri="{BB962C8B-B14F-4D97-AF65-F5344CB8AC3E}">
        <p14:creationId xmlns:p14="http://schemas.microsoft.com/office/powerpoint/2010/main" val="2005890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259D4D7-0DC9-410D-AA5A-10930C0163A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solidFill>
                  <a:srgbClr val="FFFFFF"/>
                </a:solidFill>
              </a:rPr>
              <a:t>2.2 LED verlichting</a:t>
            </a:r>
            <a:endParaRPr lang="nl-NL" sz="2800" dirty="0"/>
          </a:p>
        </p:txBody>
      </p:sp>
      <p:sp>
        <p:nvSpPr>
          <p:cNvPr id="3" name="Tijdelijke aanduiding voor inhoud 2">
            <a:extLst>
              <a:ext uri="{FF2B5EF4-FFF2-40B4-BE49-F238E27FC236}">
                <a16:creationId xmlns:a16="http://schemas.microsoft.com/office/drawing/2014/main" id="{E141AE8D-1B43-44E9-B221-A80B2101EF18}"/>
              </a:ext>
            </a:extLst>
          </p:cNvPr>
          <p:cNvSpPr>
            <a:spLocks noGrp="1"/>
          </p:cNvSpPr>
          <p:nvPr>
            <p:ph idx="1"/>
          </p:nvPr>
        </p:nvSpPr>
        <p:spPr>
          <a:xfrm>
            <a:off x="643468" y="2638043"/>
            <a:ext cx="3363974" cy="3415623"/>
          </a:xfrm>
        </p:spPr>
        <p:txBody>
          <a:bodyPr>
            <a:normAutofit/>
          </a:bodyPr>
          <a:lstStyle/>
          <a:p>
            <a:r>
              <a:rPr lang="nl-NL" sz="2000"/>
              <a:t>TCO</a:t>
            </a:r>
          </a:p>
          <a:p>
            <a:r>
              <a:rPr lang="nl-NL" sz="2000"/>
              <a:t>Total Cost of Ownership</a:t>
            </a:r>
          </a:p>
          <a:p>
            <a:pPr marL="0" indent="0">
              <a:buNone/>
            </a:pPr>
            <a:endParaRPr lang="nl-NL" sz="2000"/>
          </a:p>
        </p:txBody>
      </p:sp>
      <p:pic>
        <p:nvPicPr>
          <p:cNvPr id="6" name="Afbeelding 5">
            <a:extLst>
              <a:ext uri="{FF2B5EF4-FFF2-40B4-BE49-F238E27FC236}">
                <a16:creationId xmlns:a16="http://schemas.microsoft.com/office/drawing/2014/main" id="{93FCA457-6742-48E8-B964-50B9CC0E8B70}"/>
              </a:ext>
            </a:extLst>
          </p:cNvPr>
          <p:cNvPicPr>
            <a:picLocks noChangeAspect="1"/>
          </p:cNvPicPr>
          <p:nvPr/>
        </p:nvPicPr>
        <p:blipFill>
          <a:blip r:embed="rId2"/>
          <a:stretch>
            <a:fillRect/>
          </a:stretch>
        </p:blipFill>
        <p:spPr>
          <a:xfrm>
            <a:off x="5297763" y="853512"/>
            <a:ext cx="6250769" cy="4990109"/>
          </a:xfrm>
          <a:prstGeom prst="rect">
            <a:avLst/>
          </a:prstGeom>
        </p:spPr>
      </p:pic>
      <p:sp>
        <p:nvSpPr>
          <p:cNvPr id="4" name="Tijdelijke aanduiding voor dianummer 3">
            <a:extLst>
              <a:ext uri="{FF2B5EF4-FFF2-40B4-BE49-F238E27FC236}">
                <a16:creationId xmlns:a16="http://schemas.microsoft.com/office/drawing/2014/main" id="{16886337-0FDF-4D65-A1AD-E41FD855AE43}"/>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40</a:t>
            </a:fld>
            <a:endParaRPr lang="de-DE"/>
          </a:p>
        </p:txBody>
      </p:sp>
      <p:pic>
        <p:nvPicPr>
          <p:cNvPr id="7" name="Afbeelding 6">
            <a:extLst>
              <a:ext uri="{FF2B5EF4-FFF2-40B4-BE49-F238E27FC236}">
                <a16:creationId xmlns:a16="http://schemas.microsoft.com/office/drawing/2014/main" id="{08A5E4DB-1333-4716-A7B3-A82C05FC4A6A}"/>
              </a:ext>
            </a:extLst>
          </p:cNvPr>
          <p:cNvPicPr>
            <a:picLocks noChangeAspect="1"/>
          </p:cNvPicPr>
          <p:nvPr/>
        </p:nvPicPr>
        <p:blipFill>
          <a:blip r:embed="rId3"/>
          <a:stretch>
            <a:fillRect/>
          </a:stretch>
        </p:blipFill>
        <p:spPr>
          <a:xfrm>
            <a:off x="5385435" y="5991753"/>
            <a:ext cx="1581150" cy="123825"/>
          </a:xfrm>
          <a:prstGeom prst="rect">
            <a:avLst/>
          </a:prstGeom>
        </p:spPr>
      </p:pic>
    </p:spTree>
    <p:extLst>
      <p:ext uri="{BB962C8B-B14F-4D97-AF65-F5344CB8AC3E}">
        <p14:creationId xmlns:p14="http://schemas.microsoft.com/office/powerpoint/2010/main" val="248231615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145EB-719D-4C51-8C8B-874DD329184A}"/>
              </a:ext>
            </a:extLst>
          </p:cNvPr>
          <p:cNvSpPr>
            <a:spLocks noGrp="1"/>
          </p:cNvSpPr>
          <p:nvPr>
            <p:ph type="title"/>
          </p:nvPr>
        </p:nvSpPr>
        <p:spPr/>
        <p:txBody>
          <a:bodyPr/>
          <a:lstStyle/>
          <a:p>
            <a:r>
              <a:rPr lang="nl-NL" dirty="0"/>
              <a:t>2.2 LED verlichting</a:t>
            </a:r>
          </a:p>
        </p:txBody>
      </p:sp>
      <p:sp>
        <p:nvSpPr>
          <p:cNvPr id="3" name="Tijdelijke aanduiding voor inhoud 2">
            <a:extLst>
              <a:ext uri="{FF2B5EF4-FFF2-40B4-BE49-F238E27FC236}">
                <a16:creationId xmlns:a16="http://schemas.microsoft.com/office/drawing/2014/main" id="{65D90523-6590-4833-839E-7F062CBDEAC7}"/>
              </a:ext>
            </a:extLst>
          </p:cNvPr>
          <p:cNvSpPr>
            <a:spLocks noGrp="1"/>
          </p:cNvSpPr>
          <p:nvPr>
            <p:ph idx="1"/>
          </p:nvPr>
        </p:nvSpPr>
        <p:spPr/>
        <p:txBody>
          <a:bodyPr/>
          <a:lstStyle/>
          <a:p>
            <a:r>
              <a:rPr lang="nl-NL" dirty="0"/>
              <a:t>Lumen watt verhoudingen</a:t>
            </a:r>
          </a:p>
        </p:txBody>
      </p:sp>
      <p:sp>
        <p:nvSpPr>
          <p:cNvPr id="4" name="Tijdelijke aanduiding voor dianummer 3">
            <a:extLst>
              <a:ext uri="{FF2B5EF4-FFF2-40B4-BE49-F238E27FC236}">
                <a16:creationId xmlns:a16="http://schemas.microsoft.com/office/drawing/2014/main" id="{31BE4760-D383-4A79-B5A1-C11E40D61AC6}"/>
              </a:ext>
            </a:extLst>
          </p:cNvPr>
          <p:cNvSpPr>
            <a:spLocks noGrp="1"/>
          </p:cNvSpPr>
          <p:nvPr>
            <p:ph type="sldNum" sz="quarter" idx="12"/>
          </p:nvPr>
        </p:nvSpPr>
        <p:spPr/>
        <p:txBody>
          <a:bodyPr/>
          <a:lstStyle/>
          <a:p>
            <a:fld id="{633BDA97-E250-46D3-B602-CD2A4F0CDE63}" type="slidenum">
              <a:rPr lang="de-DE" smtClean="0"/>
              <a:pPr/>
              <a:t>41</a:t>
            </a:fld>
            <a:endParaRPr lang="de-DE" dirty="0"/>
          </a:p>
        </p:txBody>
      </p:sp>
      <p:pic>
        <p:nvPicPr>
          <p:cNvPr id="5" name="Afbeelding 4">
            <a:extLst>
              <a:ext uri="{FF2B5EF4-FFF2-40B4-BE49-F238E27FC236}">
                <a16:creationId xmlns:a16="http://schemas.microsoft.com/office/drawing/2014/main" id="{D411392C-6F4A-4A91-9B09-C32DE0513A68}"/>
              </a:ext>
            </a:extLst>
          </p:cNvPr>
          <p:cNvPicPr>
            <a:picLocks noChangeAspect="1"/>
          </p:cNvPicPr>
          <p:nvPr/>
        </p:nvPicPr>
        <p:blipFill>
          <a:blip r:embed="rId2"/>
          <a:stretch>
            <a:fillRect/>
          </a:stretch>
        </p:blipFill>
        <p:spPr>
          <a:xfrm>
            <a:off x="494347" y="2501265"/>
            <a:ext cx="4962525" cy="3409950"/>
          </a:xfrm>
          <a:prstGeom prst="rect">
            <a:avLst/>
          </a:prstGeom>
        </p:spPr>
      </p:pic>
    </p:spTree>
    <p:extLst>
      <p:ext uri="{BB962C8B-B14F-4D97-AF65-F5344CB8AC3E}">
        <p14:creationId xmlns:p14="http://schemas.microsoft.com/office/powerpoint/2010/main" val="3678380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A1647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777240" y="694944"/>
            <a:ext cx="6610388" cy="1042416"/>
          </a:xfrm>
        </p:spPr>
        <p:txBody>
          <a:bodyPr>
            <a:normAutofit/>
          </a:bodyPr>
          <a:lstStyle/>
          <a:p>
            <a:r>
              <a:rPr lang="nl-NL" sz="2900" dirty="0">
                <a:solidFill>
                  <a:srgbClr val="FFFFFF"/>
                </a:solidFill>
              </a:rPr>
              <a:t>2.2 LED verlichting</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DD749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10148145" y="649984"/>
            <a:ext cx="1307102" cy="1132336"/>
          </a:xfrm>
        </p:spPr>
        <p:txBody>
          <a:bodyPr>
            <a:normAutofit/>
          </a:bodyPr>
          <a:lstStyle/>
          <a:p>
            <a:pPr>
              <a:spcAft>
                <a:spcPts val="600"/>
              </a:spcAft>
            </a:pPr>
            <a:fld id="{633BDA97-E250-46D3-B602-CD2A4F0CDE63}" type="slidenum">
              <a:rPr lang="de-DE" sz="4400">
                <a:solidFill>
                  <a:srgbClr val="FFFFFF"/>
                </a:solidFill>
              </a:rPr>
              <a:pPr>
                <a:spcAft>
                  <a:spcPts val="600"/>
                </a:spcAft>
              </a:pPr>
              <a:t>42</a:t>
            </a:fld>
            <a:endParaRPr lang="de-DE" sz="4400">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DD749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8109311" y="2125996"/>
            <a:ext cx="3360212" cy="3117165"/>
          </a:xfrm>
        </p:spPr>
        <p:txBody>
          <a:bodyPr anchor="ctr">
            <a:normAutofit/>
          </a:bodyPr>
          <a:lstStyle/>
          <a:p>
            <a:r>
              <a:rPr lang="nl-NL" sz="1800" dirty="0"/>
              <a:t>CRI </a:t>
            </a:r>
          </a:p>
          <a:p>
            <a:r>
              <a:rPr lang="nl-NL" sz="1800" dirty="0"/>
              <a:t>De </a:t>
            </a:r>
            <a:r>
              <a:rPr lang="nl-NL" sz="1800" dirty="0" err="1"/>
              <a:t>Color</a:t>
            </a:r>
            <a:r>
              <a:rPr lang="nl-NL" sz="1800" dirty="0"/>
              <a:t> </a:t>
            </a:r>
            <a:r>
              <a:rPr lang="nl-NL" sz="1800" dirty="0" err="1"/>
              <a:t>Rendering</a:t>
            </a:r>
            <a:r>
              <a:rPr lang="nl-NL" sz="1800" dirty="0"/>
              <a:t> Index</a:t>
            </a:r>
          </a:p>
          <a:p>
            <a:r>
              <a:rPr lang="nl-NL" sz="1800" dirty="0"/>
              <a:t>Geeft de kleurechtheid aan die het menselijk oog kan waarnemen.</a:t>
            </a:r>
          </a:p>
          <a:p>
            <a:r>
              <a:rPr lang="nl-NL" sz="1800" dirty="0"/>
              <a:t>CRI van 100 is kleurechtheid van 100%</a:t>
            </a:r>
          </a:p>
        </p:txBody>
      </p:sp>
      <p:pic>
        <p:nvPicPr>
          <p:cNvPr id="6" name="Afbeelding 5">
            <a:extLst>
              <a:ext uri="{FF2B5EF4-FFF2-40B4-BE49-F238E27FC236}">
                <a16:creationId xmlns:a16="http://schemas.microsoft.com/office/drawing/2014/main" id="{3347CF4B-F0EC-49F6-B911-323F1C85960B}"/>
              </a:ext>
            </a:extLst>
          </p:cNvPr>
          <p:cNvPicPr>
            <a:picLocks noChangeAspect="1"/>
          </p:cNvPicPr>
          <p:nvPr/>
        </p:nvPicPr>
        <p:blipFill>
          <a:blip r:embed="rId2"/>
          <a:stretch>
            <a:fillRect/>
          </a:stretch>
        </p:blipFill>
        <p:spPr>
          <a:xfrm>
            <a:off x="777240" y="3178388"/>
            <a:ext cx="6610388" cy="1937235"/>
          </a:xfrm>
          <a:prstGeom prst="rect">
            <a:avLst/>
          </a:prstGeom>
        </p:spPr>
      </p:pic>
      <p:pic>
        <p:nvPicPr>
          <p:cNvPr id="7" name="Afbeelding 6">
            <a:extLst>
              <a:ext uri="{FF2B5EF4-FFF2-40B4-BE49-F238E27FC236}">
                <a16:creationId xmlns:a16="http://schemas.microsoft.com/office/drawing/2014/main" id="{30CC6BEE-99D2-45F3-B70E-CC0185BF95A1}"/>
              </a:ext>
            </a:extLst>
          </p:cNvPr>
          <p:cNvPicPr>
            <a:picLocks noChangeAspect="1"/>
          </p:cNvPicPr>
          <p:nvPr/>
        </p:nvPicPr>
        <p:blipFill>
          <a:blip r:embed="rId3"/>
          <a:stretch>
            <a:fillRect/>
          </a:stretch>
        </p:blipFill>
        <p:spPr>
          <a:xfrm>
            <a:off x="7982712" y="4837785"/>
            <a:ext cx="3360212" cy="1379260"/>
          </a:xfrm>
          <a:prstGeom prst="rect">
            <a:avLst/>
          </a:prstGeom>
        </p:spPr>
      </p:pic>
    </p:spTree>
    <p:extLst>
      <p:ext uri="{BB962C8B-B14F-4D97-AF65-F5344CB8AC3E}">
        <p14:creationId xmlns:p14="http://schemas.microsoft.com/office/powerpoint/2010/main" val="1285511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950976" y="700186"/>
            <a:ext cx="5374494" cy="1188720"/>
          </a:xfrm>
        </p:spPr>
        <p:txBody>
          <a:bodyPr anchor="ctr">
            <a:normAutofit/>
          </a:bodyPr>
          <a:lstStyle/>
          <a:p>
            <a:r>
              <a:rPr lang="nl-NL" sz="2400" dirty="0">
                <a:solidFill>
                  <a:srgbClr val="FFFFFF"/>
                </a:solidFill>
              </a:rPr>
              <a:t>2.2 LED verlichting</a:t>
            </a:r>
            <a:endParaRPr lang="nl-NL" sz="2400" dirty="0">
              <a:solidFill>
                <a:schemeClr val="bg1"/>
              </a:solidFill>
            </a:endParaRPr>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950976" y="2066544"/>
            <a:ext cx="5374494" cy="3788346"/>
          </a:xfrm>
        </p:spPr>
        <p:txBody>
          <a:bodyPr>
            <a:normAutofit/>
          </a:bodyPr>
          <a:lstStyle/>
          <a:p>
            <a:r>
              <a:rPr lang="nl-NL" sz="2200">
                <a:solidFill>
                  <a:schemeClr val="bg1"/>
                </a:solidFill>
              </a:rPr>
              <a:t>Jaren 40 door David L. MacAdam (standaard) 7 punt schaal ontwikkeld</a:t>
            </a:r>
          </a:p>
          <a:p>
            <a:r>
              <a:rPr lang="nl-NL" sz="2200">
                <a:solidFill>
                  <a:schemeClr val="bg1"/>
                </a:solidFill>
              </a:rPr>
              <a:t>MacAdam Steps (SDCM) - Standard Deviation of Color Matching </a:t>
            </a:r>
          </a:p>
          <a:p>
            <a:r>
              <a:rPr lang="nl-NL" sz="2200">
                <a:solidFill>
                  <a:schemeClr val="bg1"/>
                </a:solidFill>
              </a:rPr>
              <a:t>Voor kwaliteit van LED verlichting</a:t>
            </a:r>
          </a:p>
          <a:p>
            <a:r>
              <a:rPr lang="nl-NL" sz="2200">
                <a:solidFill>
                  <a:schemeClr val="bg1"/>
                </a:solidFill>
              </a:rPr>
              <a:t>Hoe hoger de kleurafwijking hoe hoger is ook het SDCM getal.</a:t>
            </a:r>
          </a:p>
        </p:txBody>
      </p:sp>
      <p:pic>
        <p:nvPicPr>
          <p:cNvPr id="5" name="Afbeelding 4">
            <a:extLst>
              <a:ext uri="{FF2B5EF4-FFF2-40B4-BE49-F238E27FC236}">
                <a16:creationId xmlns:a16="http://schemas.microsoft.com/office/drawing/2014/main" id="{4EF5FD37-EBDB-43C1-BBCE-B83DD8ECF639}"/>
              </a:ext>
            </a:extLst>
          </p:cNvPr>
          <p:cNvPicPr>
            <a:picLocks noChangeAspect="1"/>
          </p:cNvPicPr>
          <p:nvPr/>
        </p:nvPicPr>
        <p:blipFill>
          <a:blip r:embed="rId2"/>
          <a:stretch>
            <a:fillRect/>
          </a:stretch>
        </p:blipFill>
        <p:spPr>
          <a:xfrm>
            <a:off x="6976486" y="365760"/>
            <a:ext cx="4572000" cy="2788920"/>
          </a:xfrm>
          <a:prstGeom prst="rect">
            <a:avLst/>
          </a:prstGeom>
        </p:spPr>
      </p:pic>
      <p:pic>
        <p:nvPicPr>
          <p:cNvPr id="6" name="Afbeelding 5">
            <a:extLst>
              <a:ext uri="{FF2B5EF4-FFF2-40B4-BE49-F238E27FC236}">
                <a16:creationId xmlns:a16="http://schemas.microsoft.com/office/drawing/2014/main" id="{A72D081B-6C33-4F85-909F-7E5854822DD3}"/>
              </a:ext>
            </a:extLst>
          </p:cNvPr>
          <p:cNvPicPr>
            <a:picLocks noChangeAspect="1"/>
          </p:cNvPicPr>
          <p:nvPr/>
        </p:nvPicPr>
        <p:blipFill rotWithShape="1">
          <a:blip r:embed="rId3"/>
          <a:srcRect r="24600"/>
          <a:stretch/>
        </p:blipFill>
        <p:spPr>
          <a:xfrm>
            <a:off x="6902559" y="3585901"/>
            <a:ext cx="4645927" cy="1756076"/>
          </a:xfrm>
          <a:prstGeom prst="rect">
            <a:avLst/>
          </a:prstGeom>
        </p:spPr>
      </p:pic>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43</a:t>
            </a:fld>
            <a:endParaRPr lang="de-DE"/>
          </a:p>
        </p:txBody>
      </p:sp>
      <p:pic>
        <p:nvPicPr>
          <p:cNvPr id="7" name="Afbeelding 6">
            <a:extLst>
              <a:ext uri="{FF2B5EF4-FFF2-40B4-BE49-F238E27FC236}">
                <a16:creationId xmlns:a16="http://schemas.microsoft.com/office/drawing/2014/main" id="{7994A338-C84D-4A69-8434-44B5F0749492}"/>
              </a:ext>
            </a:extLst>
          </p:cNvPr>
          <p:cNvPicPr>
            <a:picLocks noChangeAspect="1"/>
          </p:cNvPicPr>
          <p:nvPr/>
        </p:nvPicPr>
        <p:blipFill>
          <a:blip r:embed="rId4"/>
          <a:stretch>
            <a:fillRect/>
          </a:stretch>
        </p:blipFill>
        <p:spPr>
          <a:xfrm>
            <a:off x="6976486" y="1504512"/>
            <a:ext cx="1404343" cy="1650168"/>
          </a:xfrm>
          <a:prstGeom prst="rect">
            <a:avLst/>
          </a:prstGeom>
        </p:spPr>
      </p:pic>
    </p:spTree>
    <p:extLst>
      <p:ext uri="{BB962C8B-B14F-4D97-AF65-F5344CB8AC3E}">
        <p14:creationId xmlns:p14="http://schemas.microsoft.com/office/powerpoint/2010/main" val="106249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93165-A26E-4809-970B-C71C8F12C631}"/>
              </a:ext>
            </a:extLst>
          </p:cNvPr>
          <p:cNvSpPr>
            <a:spLocks noGrp="1"/>
          </p:cNvSpPr>
          <p:nvPr>
            <p:ph type="title"/>
          </p:nvPr>
        </p:nvSpPr>
        <p:spPr/>
        <p:txBody>
          <a:bodyPr/>
          <a:lstStyle/>
          <a:p>
            <a:r>
              <a:rPr lang="nl-NL" dirty="0"/>
              <a:t>2.2 LED verlichting</a:t>
            </a:r>
          </a:p>
        </p:txBody>
      </p:sp>
      <p:sp>
        <p:nvSpPr>
          <p:cNvPr id="3" name="Tijdelijke aanduiding voor inhoud 2">
            <a:extLst>
              <a:ext uri="{FF2B5EF4-FFF2-40B4-BE49-F238E27FC236}">
                <a16:creationId xmlns:a16="http://schemas.microsoft.com/office/drawing/2014/main" id="{89F5F6D1-CA95-4F62-BC29-1FFB95B946EE}"/>
              </a:ext>
            </a:extLst>
          </p:cNvPr>
          <p:cNvSpPr>
            <a:spLocks noGrp="1"/>
          </p:cNvSpPr>
          <p:nvPr>
            <p:ph idx="1"/>
          </p:nvPr>
        </p:nvSpPr>
        <p:spPr/>
        <p:txBody>
          <a:bodyPr/>
          <a:lstStyle/>
          <a:p>
            <a:r>
              <a:rPr lang="nl-NL" dirty="0"/>
              <a:t>LB-</a:t>
            </a:r>
            <a:r>
              <a:rPr lang="nl-NL" dirty="0" err="1"/>
              <a:t>Nomering</a:t>
            </a:r>
            <a:endParaRPr lang="nl-NL" dirty="0"/>
          </a:p>
          <a:p>
            <a:r>
              <a:rPr lang="nl-NL" dirty="0"/>
              <a:t>Fabrikant geeft aan dat een lichtbron een levensduur heeft van 50.000 uur bij L70B50</a:t>
            </a:r>
          </a:p>
          <a:p>
            <a:r>
              <a:rPr lang="nl-NL" dirty="0"/>
              <a:t>Dit betekent dat na 50.000 branduren de lichtopbrengst teruggelopen is naar 70% van de originele waarde en bij 50 % van de geïnstalleerde </a:t>
            </a:r>
            <a:r>
              <a:rPr lang="nl-NL" dirty="0" err="1"/>
              <a:t>LEDs</a:t>
            </a:r>
            <a:r>
              <a:rPr lang="nl-NL" dirty="0"/>
              <a:t> kan de lichtopbrengst zelfs nog minder zijn.</a:t>
            </a:r>
          </a:p>
          <a:p>
            <a:r>
              <a:rPr lang="nl-NL" dirty="0"/>
              <a:t>LBC-</a:t>
            </a:r>
            <a:r>
              <a:rPr lang="nl-NL" dirty="0" err="1"/>
              <a:t>Nomering</a:t>
            </a:r>
            <a:r>
              <a:rPr lang="nl-NL" dirty="0"/>
              <a:t>: C staat voor uitvalpercentage (hoe lager dit getal hoe beter)</a:t>
            </a:r>
          </a:p>
          <a:p>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C8955BA1-6520-40CF-A69F-1747F772847A}"/>
              </a:ext>
            </a:extLst>
          </p:cNvPr>
          <p:cNvSpPr>
            <a:spLocks noGrp="1"/>
          </p:cNvSpPr>
          <p:nvPr>
            <p:ph type="sldNum" sz="quarter" idx="12"/>
          </p:nvPr>
        </p:nvSpPr>
        <p:spPr/>
        <p:txBody>
          <a:bodyPr/>
          <a:lstStyle/>
          <a:p>
            <a:fld id="{633BDA97-E250-46D3-B602-CD2A4F0CDE63}" type="slidenum">
              <a:rPr lang="de-DE" smtClean="0"/>
              <a:pPr/>
              <a:t>44</a:t>
            </a:fld>
            <a:endParaRPr lang="de-DE" dirty="0"/>
          </a:p>
        </p:txBody>
      </p:sp>
    </p:spTree>
    <p:extLst>
      <p:ext uri="{BB962C8B-B14F-4D97-AF65-F5344CB8AC3E}">
        <p14:creationId xmlns:p14="http://schemas.microsoft.com/office/powerpoint/2010/main" val="95369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85639-906E-42BA-901E-016C20F427D3}"/>
              </a:ext>
            </a:extLst>
          </p:cNvPr>
          <p:cNvSpPr>
            <a:spLocks noGrp="1"/>
          </p:cNvSpPr>
          <p:nvPr>
            <p:ph type="title"/>
          </p:nvPr>
        </p:nvSpPr>
        <p:spPr/>
        <p:txBody>
          <a:bodyPr/>
          <a:lstStyle/>
          <a:p>
            <a:r>
              <a:rPr lang="nl-NL" dirty="0"/>
              <a:t>2.2 LED verlichting</a:t>
            </a:r>
          </a:p>
        </p:txBody>
      </p:sp>
      <p:sp>
        <p:nvSpPr>
          <p:cNvPr id="3" name="Tijdelijke aanduiding voor inhoud 2">
            <a:extLst>
              <a:ext uri="{FF2B5EF4-FFF2-40B4-BE49-F238E27FC236}">
                <a16:creationId xmlns:a16="http://schemas.microsoft.com/office/drawing/2014/main" id="{F832A797-7C49-430F-A257-8C941978AA02}"/>
              </a:ext>
            </a:extLst>
          </p:cNvPr>
          <p:cNvSpPr>
            <a:spLocks noGrp="1"/>
          </p:cNvSpPr>
          <p:nvPr>
            <p:ph idx="1"/>
          </p:nvPr>
        </p:nvSpPr>
        <p:spPr/>
        <p:txBody>
          <a:bodyPr/>
          <a:lstStyle/>
          <a:p>
            <a:r>
              <a:rPr lang="nl-NL" dirty="0"/>
              <a:t>LED verlichting werkt het beste op een schone groep?</a:t>
            </a:r>
          </a:p>
          <a:p>
            <a:r>
              <a:rPr lang="nl-NL" dirty="0"/>
              <a:t>Daarmee wordt bedoeld dat er alleen LED verlichting zit en verder geen ander elektrische aansluitingen</a:t>
            </a:r>
          </a:p>
        </p:txBody>
      </p:sp>
      <p:sp>
        <p:nvSpPr>
          <p:cNvPr id="4" name="Tijdelijke aanduiding voor dianummer 3">
            <a:extLst>
              <a:ext uri="{FF2B5EF4-FFF2-40B4-BE49-F238E27FC236}">
                <a16:creationId xmlns:a16="http://schemas.microsoft.com/office/drawing/2014/main" id="{8D0B39B9-1912-4FA4-9DC8-207AB94730B4}"/>
              </a:ext>
            </a:extLst>
          </p:cNvPr>
          <p:cNvSpPr>
            <a:spLocks noGrp="1"/>
          </p:cNvSpPr>
          <p:nvPr>
            <p:ph type="sldNum" sz="quarter" idx="12"/>
          </p:nvPr>
        </p:nvSpPr>
        <p:spPr/>
        <p:txBody>
          <a:bodyPr/>
          <a:lstStyle/>
          <a:p>
            <a:fld id="{633BDA97-E250-46D3-B602-CD2A4F0CDE63}" type="slidenum">
              <a:rPr lang="de-DE" smtClean="0"/>
              <a:pPr/>
              <a:t>45</a:t>
            </a:fld>
            <a:endParaRPr lang="de-DE" dirty="0"/>
          </a:p>
        </p:txBody>
      </p:sp>
    </p:spTree>
    <p:extLst>
      <p:ext uri="{BB962C8B-B14F-4D97-AF65-F5344CB8AC3E}">
        <p14:creationId xmlns:p14="http://schemas.microsoft.com/office/powerpoint/2010/main" val="1416361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A1BCDA1-282E-4D93-9BB5-0B306199CA0F}"/>
              </a:ext>
            </a:extLst>
          </p:cNvPr>
          <p:cNvSpPr>
            <a:spLocks noGrp="1"/>
          </p:cNvSpPr>
          <p:nvPr>
            <p:ph type="title"/>
          </p:nvPr>
        </p:nvSpPr>
        <p:spPr>
          <a:xfrm>
            <a:off x="524256" y="583616"/>
            <a:ext cx="3722141" cy="5520579"/>
          </a:xfrm>
        </p:spPr>
        <p:txBody>
          <a:bodyPr>
            <a:normAutofit/>
          </a:bodyPr>
          <a:lstStyle/>
          <a:p>
            <a:r>
              <a:rPr lang="nl-NL">
                <a:solidFill>
                  <a:srgbClr val="FFFFFF"/>
                </a:solidFill>
              </a:rPr>
              <a:t>2.3 t/m 2.6 Bezoek Bouwmarkt</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E1B31EA-8D02-4679-89E5-D7C27B86B064}"/>
              </a:ext>
            </a:extLst>
          </p:cNvPr>
          <p:cNvSpPr>
            <a:spLocks noGrp="1"/>
          </p:cNvSpPr>
          <p:nvPr>
            <p:ph idx="1"/>
          </p:nvPr>
        </p:nvSpPr>
        <p:spPr>
          <a:xfrm>
            <a:off x="4934269" y="583616"/>
            <a:ext cx="6594189" cy="5520579"/>
          </a:xfrm>
        </p:spPr>
        <p:txBody>
          <a:bodyPr anchor="ctr">
            <a:normAutofit/>
          </a:bodyPr>
          <a:lstStyle/>
          <a:p>
            <a:pPr marL="0" indent="0">
              <a:buNone/>
            </a:pPr>
            <a:r>
              <a:rPr lang="de-DE">
                <a:solidFill>
                  <a:srgbClr val="FFFFFF"/>
                </a:solidFill>
              </a:rPr>
              <a:t>20 min (40 min)		</a:t>
            </a:r>
          </a:p>
          <a:p>
            <a:pPr marL="0" indent="0">
              <a:buNone/>
            </a:pPr>
            <a:r>
              <a:rPr lang="de-DE">
                <a:solidFill>
                  <a:srgbClr val="FFFFFF"/>
                </a:solidFill>
              </a:rPr>
              <a:t>Locatiebezoek: aan Doe het zelf winkel: Gamma </a:t>
            </a:r>
          </a:p>
          <a:p>
            <a:pPr marL="0" indent="0">
              <a:buNone/>
            </a:pPr>
            <a:r>
              <a:rPr lang="de-DE" b="1">
                <a:solidFill>
                  <a:srgbClr val="FFFFFF"/>
                </a:solidFill>
                <a:hlinkClick r:id="rId2"/>
              </a:rPr>
              <a:t>Adres</a:t>
            </a:r>
            <a:r>
              <a:rPr lang="de-DE" b="1">
                <a:solidFill>
                  <a:srgbClr val="FFFFFF"/>
                </a:solidFill>
              </a:rPr>
              <a:t>: </a:t>
            </a:r>
            <a:r>
              <a:rPr lang="de-DE">
                <a:solidFill>
                  <a:srgbClr val="FFFFFF"/>
                </a:solidFill>
              </a:rPr>
              <a:t>Peizerweg 89, 9727 AH Groningen</a:t>
            </a:r>
          </a:p>
          <a:p>
            <a:pPr marL="0" indent="0">
              <a:buNone/>
            </a:pPr>
            <a:r>
              <a:rPr lang="de-DE">
                <a:solidFill>
                  <a:srgbClr val="FFFFFF"/>
                </a:solidFill>
              </a:rPr>
              <a:t>Bestellijst mee voor de 3D – boxen 10 verschillende lampen aanschaffen</a:t>
            </a:r>
          </a:p>
          <a:p>
            <a:r>
              <a:rPr lang="nl-NL">
                <a:solidFill>
                  <a:srgbClr val="FFFFFF"/>
                </a:solidFill>
              </a:rPr>
              <a:t>Terug om:       tijd</a:t>
            </a:r>
          </a:p>
        </p:txBody>
      </p:sp>
      <p:sp>
        <p:nvSpPr>
          <p:cNvPr id="4" name="Tijdelijke aanduiding voor dianummer 3">
            <a:extLst>
              <a:ext uri="{FF2B5EF4-FFF2-40B4-BE49-F238E27FC236}">
                <a16:creationId xmlns:a16="http://schemas.microsoft.com/office/drawing/2014/main" id="{596660F7-7888-4B54-9FD5-2F6FA2752DF8}"/>
              </a:ext>
            </a:extLst>
          </p:cNvPr>
          <p:cNvSpPr>
            <a:spLocks noGrp="1"/>
          </p:cNvSpPr>
          <p:nvPr>
            <p:ph type="sldNum" sz="quarter" idx="12"/>
          </p:nvPr>
        </p:nvSpPr>
        <p:spPr>
          <a:xfrm>
            <a:off x="10554791" y="6535157"/>
            <a:ext cx="973667" cy="274320"/>
          </a:xfrm>
        </p:spPr>
        <p:txBody>
          <a:bodyPr>
            <a:normAutofit/>
          </a:bodyPr>
          <a:lstStyle/>
          <a:p>
            <a:pPr algn="r">
              <a:spcAft>
                <a:spcPts val="600"/>
              </a:spcAft>
            </a:pPr>
            <a:fld id="{633BDA97-E250-46D3-B602-CD2A4F0CDE63}" type="slidenum">
              <a:rPr lang="de-DE" sz="1050">
                <a:solidFill>
                  <a:schemeClr val="tx1">
                    <a:lumMod val="50000"/>
                    <a:lumOff val="50000"/>
                  </a:schemeClr>
                </a:solidFill>
              </a:rPr>
              <a:pPr algn="r">
                <a:spcAft>
                  <a:spcPts val="600"/>
                </a:spcAft>
              </a:pPr>
              <a:t>46</a:t>
            </a:fld>
            <a:endParaRPr lang="de-DE" sz="1050">
              <a:solidFill>
                <a:schemeClr val="tx1">
                  <a:lumMod val="50000"/>
                  <a:lumOff val="50000"/>
                </a:schemeClr>
              </a:solidFill>
            </a:endParaRPr>
          </a:p>
        </p:txBody>
      </p:sp>
    </p:spTree>
    <p:extLst>
      <p:ext uri="{BB962C8B-B14F-4D97-AF65-F5344CB8AC3E}">
        <p14:creationId xmlns:p14="http://schemas.microsoft.com/office/powerpoint/2010/main" val="1437001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826EF-1D02-45C3-847A-CBE62E155C97}"/>
              </a:ext>
            </a:extLst>
          </p:cNvPr>
          <p:cNvSpPr>
            <a:spLocks noGrp="1"/>
          </p:cNvSpPr>
          <p:nvPr>
            <p:ph type="title"/>
          </p:nvPr>
        </p:nvSpPr>
        <p:spPr/>
        <p:txBody>
          <a:bodyPr/>
          <a:lstStyle/>
          <a:p>
            <a:r>
              <a:rPr lang="nl-NL" dirty="0"/>
              <a:t>2.7 opdracht waxinelichtjes</a:t>
            </a:r>
          </a:p>
        </p:txBody>
      </p:sp>
      <p:sp>
        <p:nvSpPr>
          <p:cNvPr id="3" name="Tijdelijke aanduiding voor inhoud 2">
            <a:extLst>
              <a:ext uri="{FF2B5EF4-FFF2-40B4-BE49-F238E27FC236}">
                <a16:creationId xmlns:a16="http://schemas.microsoft.com/office/drawing/2014/main" id="{F4067857-24E4-4A21-8F95-0041BD832E3A}"/>
              </a:ext>
            </a:extLst>
          </p:cNvPr>
          <p:cNvSpPr>
            <a:spLocks noGrp="1"/>
          </p:cNvSpPr>
          <p:nvPr>
            <p:ph idx="1"/>
          </p:nvPr>
        </p:nvSpPr>
        <p:spPr>
          <a:xfrm>
            <a:off x="231989" y="1491343"/>
            <a:ext cx="11728022" cy="4685620"/>
          </a:xfrm>
        </p:spPr>
        <p:txBody>
          <a:bodyPr>
            <a:normAutofit fontScale="92500" lnSpcReduction="10000"/>
          </a:bodyPr>
          <a:lstStyle/>
          <a:p>
            <a:r>
              <a:rPr lang="nl-NL" dirty="0"/>
              <a:t>Opdracht uitvoeren in tweetallen</a:t>
            </a:r>
          </a:p>
          <a:p>
            <a:pPr lvl="1"/>
            <a:r>
              <a:rPr lang="nl-NL" dirty="0"/>
              <a:t>Papieren documenten uitdelen</a:t>
            </a:r>
          </a:p>
          <a:p>
            <a:pPr lvl="1"/>
            <a:r>
              <a:rPr lang="nl-NL" dirty="0"/>
              <a:t>Excel bestand invullen en inleveren via de mail &gt;&gt; Docent</a:t>
            </a:r>
          </a:p>
          <a:p>
            <a:r>
              <a:rPr lang="nl-NL" dirty="0"/>
              <a:t>Lokaal inrichting</a:t>
            </a:r>
          </a:p>
          <a:p>
            <a:pPr lvl="1">
              <a:buFont typeface="Wingdings" panose="05000000000000000000" pitchFamily="2" charset="2"/>
              <a:buChar char="Ø"/>
            </a:pPr>
            <a:r>
              <a:rPr lang="nl-NL" dirty="0"/>
              <a:t>Per groepje één werktafel</a:t>
            </a:r>
          </a:p>
          <a:p>
            <a:pPr lvl="1">
              <a:buFont typeface="Wingdings" panose="05000000000000000000" pitchFamily="2" charset="2"/>
              <a:buChar char="Ø"/>
            </a:pPr>
            <a:r>
              <a:rPr lang="nl-NL" dirty="0"/>
              <a:t>Maak een “donker Lokaal”</a:t>
            </a:r>
          </a:p>
          <a:p>
            <a:r>
              <a:rPr lang="nl-NL" dirty="0"/>
              <a:t>Veiligheid</a:t>
            </a:r>
          </a:p>
          <a:p>
            <a:pPr lvl="1">
              <a:buFont typeface="Wingdings" panose="05000000000000000000" pitchFamily="2" charset="2"/>
              <a:buChar char="Ø"/>
            </a:pPr>
            <a:r>
              <a:rPr lang="nl-NL" dirty="0"/>
              <a:t>Werk veilig!</a:t>
            </a:r>
          </a:p>
          <a:p>
            <a:pPr lvl="1">
              <a:buFont typeface="Wingdings" panose="05000000000000000000" pitchFamily="2" charset="2"/>
              <a:buChar char="Ø"/>
            </a:pPr>
            <a:r>
              <a:rPr lang="nl-NL" dirty="0"/>
              <a:t>Zorg voor brandblusser / Emmer met natte thee doeken</a:t>
            </a:r>
          </a:p>
          <a:p>
            <a:r>
              <a:rPr lang="nl-NL" dirty="0"/>
              <a:t>Noteer de meetgegevens</a:t>
            </a:r>
          </a:p>
          <a:p>
            <a:pPr lvl="1">
              <a:buFont typeface="Wingdings" panose="05000000000000000000" pitchFamily="2" charset="2"/>
              <a:buChar char="Ø"/>
            </a:pPr>
            <a:r>
              <a:rPr lang="nl-NL" dirty="0"/>
              <a:t>Van 1 t/m 10 waxinelichtjes</a:t>
            </a:r>
          </a:p>
          <a:p>
            <a:pPr lvl="1">
              <a:buFont typeface="Wingdings" panose="05000000000000000000" pitchFamily="2" charset="2"/>
              <a:buChar char="Ø"/>
            </a:pPr>
            <a:r>
              <a:rPr lang="nl-NL" dirty="0"/>
              <a:t>1 waxinelichtje is 1 candela is 680lm</a:t>
            </a:r>
          </a:p>
          <a:p>
            <a:endParaRPr lang="nl-NL" dirty="0"/>
          </a:p>
        </p:txBody>
      </p:sp>
      <p:sp>
        <p:nvSpPr>
          <p:cNvPr id="4" name="Tijdelijke aanduiding voor dianummer 3">
            <a:extLst>
              <a:ext uri="{FF2B5EF4-FFF2-40B4-BE49-F238E27FC236}">
                <a16:creationId xmlns:a16="http://schemas.microsoft.com/office/drawing/2014/main" id="{088E854C-2516-481F-9B0E-BA551F6F50D5}"/>
              </a:ext>
            </a:extLst>
          </p:cNvPr>
          <p:cNvSpPr>
            <a:spLocks noGrp="1"/>
          </p:cNvSpPr>
          <p:nvPr>
            <p:ph type="sldNum" sz="quarter" idx="12"/>
          </p:nvPr>
        </p:nvSpPr>
        <p:spPr/>
        <p:txBody>
          <a:bodyPr/>
          <a:lstStyle/>
          <a:p>
            <a:fld id="{633BDA97-E250-46D3-B602-CD2A4F0CDE63}" type="slidenum">
              <a:rPr lang="de-DE" smtClean="0"/>
              <a:pPr/>
              <a:t>47</a:t>
            </a:fld>
            <a:endParaRPr lang="de-DE" dirty="0"/>
          </a:p>
        </p:txBody>
      </p:sp>
    </p:spTree>
    <p:extLst>
      <p:ext uri="{BB962C8B-B14F-4D97-AF65-F5344CB8AC3E}">
        <p14:creationId xmlns:p14="http://schemas.microsoft.com/office/powerpoint/2010/main" val="3186128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296B1E7F-F123-481E-A6BC-EC046F4CD25A}"/>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4300" dirty="0">
                <a:solidFill>
                  <a:srgbClr val="FFFFFF"/>
                </a:solidFill>
                <a:latin typeface="+mj-lt"/>
              </a:rPr>
              <a:t>2.7 </a:t>
            </a:r>
            <a:r>
              <a:rPr lang="en-US" sz="4300" dirty="0" err="1">
                <a:solidFill>
                  <a:srgbClr val="FFFFFF"/>
                </a:solidFill>
                <a:latin typeface="+mj-lt"/>
              </a:rPr>
              <a:t>Opdracht</a:t>
            </a:r>
            <a:r>
              <a:rPr lang="en-US" sz="4300" dirty="0">
                <a:solidFill>
                  <a:srgbClr val="FFFFFF"/>
                </a:solidFill>
                <a:latin typeface="+mj-lt"/>
              </a:rPr>
              <a:t> </a:t>
            </a:r>
            <a:r>
              <a:rPr lang="en-US" sz="4300" dirty="0" err="1">
                <a:solidFill>
                  <a:srgbClr val="FFFFFF"/>
                </a:solidFill>
                <a:latin typeface="+mj-lt"/>
              </a:rPr>
              <a:t>Waxinelichtjes</a:t>
            </a:r>
            <a:endParaRPr lang="en-US" sz="4300" dirty="0">
              <a:solidFill>
                <a:srgbClr val="FFFFFF"/>
              </a:solidFill>
              <a:latin typeface="+mj-lt"/>
            </a:endParaRPr>
          </a:p>
        </p:txBody>
      </p:sp>
      <p:sp>
        <p:nvSpPr>
          <p:cNvPr id="39"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3D3F51"/>
          </a:solidFill>
          <a:ln w="25400">
            <a:solidFill>
              <a:srgbClr val="3D3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4" name="Tijdelijke aanduiding voor dianummer 3">
            <a:extLst>
              <a:ext uri="{FF2B5EF4-FFF2-40B4-BE49-F238E27FC236}">
                <a16:creationId xmlns:a16="http://schemas.microsoft.com/office/drawing/2014/main" id="{CFCA7832-7F2A-49B7-ABAD-2B74E5F508C8}"/>
              </a:ext>
            </a:extLst>
          </p:cNvPr>
          <p:cNvSpPr>
            <a:spLocks noGrp="1"/>
          </p:cNvSpPr>
          <p:nvPr>
            <p:ph type="sldNum" sz="quarter" idx="12"/>
          </p:nvPr>
        </p:nvSpPr>
        <p:spPr>
          <a:xfrm>
            <a:off x="3155083" y="5113266"/>
            <a:ext cx="1060704" cy="1024247"/>
          </a:xfrm>
        </p:spPr>
        <p:txBody>
          <a:bodyPr vert="horz" lIns="91440" tIns="45720" rIns="91440" bIns="45720" rtlCol="0" anchor="ctr">
            <a:normAutofit/>
          </a:bodyPr>
          <a:lstStyle/>
          <a:p>
            <a:pPr>
              <a:spcAft>
                <a:spcPts val="600"/>
              </a:spcAft>
              <a:defRPr/>
            </a:pPr>
            <a:fld id="{633BDA97-E250-46D3-B602-CD2A4F0CDE63}" type="slidenum">
              <a:rPr lang="en-US" sz="4400">
                <a:solidFill>
                  <a:srgbClr val="FFFFFF"/>
                </a:solidFill>
                <a:latin typeface="Calibri" panose="020F0502020204030204"/>
              </a:rPr>
              <a:pPr>
                <a:spcAft>
                  <a:spcPts val="600"/>
                </a:spcAft>
                <a:defRPr/>
              </a:pPr>
              <a:t>48</a:t>
            </a:fld>
            <a:endParaRPr lang="en-US" sz="4400">
              <a:solidFill>
                <a:srgbClr val="FFFFFF"/>
              </a:solidFill>
              <a:latin typeface="Calibri" panose="020F0502020204030204"/>
            </a:endParaRPr>
          </a:p>
        </p:txBody>
      </p:sp>
      <p:pic>
        <p:nvPicPr>
          <p:cNvPr id="5" name="Tijdelijke aanduiding voor inhoud 4">
            <a:extLst>
              <a:ext uri="{FF2B5EF4-FFF2-40B4-BE49-F238E27FC236}">
                <a16:creationId xmlns:a16="http://schemas.microsoft.com/office/drawing/2014/main" id="{B33E453F-D653-406C-BD4D-6F5B06E75963}"/>
              </a:ext>
            </a:extLst>
          </p:cNvPr>
          <p:cNvPicPr>
            <a:picLocks noGrp="1" noChangeAspect="1"/>
          </p:cNvPicPr>
          <p:nvPr>
            <p:ph idx="1"/>
          </p:nvPr>
        </p:nvPicPr>
        <p:blipFill rotWithShape="1">
          <a:blip r:embed="rId2"/>
          <a:srcRect r="17774" b="1"/>
          <a:stretch/>
        </p:blipFill>
        <p:spPr>
          <a:xfrm>
            <a:off x="4517401" y="450221"/>
            <a:ext cx="7203993" cy="5957557"/>
          </a:xfrm>
          <a:prstGeom prst="rect">
            <a:avLst/>
          </a:prstGeom>
        </p:spPr>
      </p:pic>
    </p:spTree>
    <p:extLst>
      <p:ext uri="{BB962C8B-B14F-4D97-AF65-F5344CB8AC3E}">
        <p14:creationId xmlns:p14="http://schemas.microsoft.com/office/powerpoint/2010/main" val="173885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9FF92022-7511-4552-B834-417BD4FD3635}"/>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4300" dirty="0">
                <a:solidFill>
                  <a:srgbClr val="FFFFFF"/>
                </a:solidFill>
                <a:latin typeface="+mj-lt"/>
              </a:rPr>
              <a:t>2.7 </a:t>
            </a:r>
            <a:r>
              <a:rPr lang="en-US" sz="4300" dirty="0" err="1">
                <a:solidFill>
                  <a:srgbClr val="FFFFFF"/>
                </a:solidFill>
                <a:latin typeface="+mj-lt"/>
              </a:rPr>
              <a:t>opdracht</a:t>
            </a:r>
            <a:r>
              <a:rPr lang="en-US" sz="4300" dirty="0">
                <a:solidFill>
                  <a:srgbClr val="FFFFFF"/>
                </a:solidFill>
                <a:latin typeface="+mj-lt"/>
              </a:rPr>
              <a:t> </a:t>
            </a:r>
            <a:r>
              <a:rPr lang="en-US" sz="4300" dirty="0" err="1">
                <a:solidFill>
                  <a:srgbClr val="FFFFFF"/>
                </a:solidFill>
                <a:latin typeface="+mj-lt"/>
              </a:rPr>
              <a:t>waxinelichtjes</a:t>
            </a:r>
            <a:endParaRPr lang="en-US" sz="4300" dirty="0">
              <a:solidFill>
                <a:srgbClr val="FFFFFF"/>
              </a:solidFill>
              <a:latin typeface="+mj-lt"/>
            </a:endParaRPr>
          </a:p>
        </p:txBody>
      </p:sp>
      <p:sp>
        <p:nvSpPr>
          <p:cNvPr id="15" name="Rectangle 14">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jdelijke aanduiding voor inhoud 6">
            <a:extLst>
              <a:ext uri="{FF2B5EF4-FFF2-40B4-BE49-F238E27FC236}">
                <a16:creationId xmlns:a16="http://schemas.microsoft.com/office/drawing/2014/main" id="{28226C59-983E-4ABD-B168-E009FC15393E}"/>
              </a:ext>
            </a:extLst>
          </p:cNvPr>
          <p:cNvSpPr>
            <a:spLocks noGrp="1"/>
          </p:cNvSpPr>
          <p:nvPr>
            <p:ph idx="1"/>
          </p:nvPr>
        </p:nvSpPr>
        <p:spPr>
          <a:xfrm>
            <a:off x="734664" y="5119223"/>
            <a:ext cx="1830086" cy="1022860"/>
          </a:xfrm>
        </p:spPr>
        <p:txBody>
          <a:bodyPr vert="horz" lIns="91440" tIns="45720" rIns="91440" bIns="45720" rtlCol="0" anchor="ctr">
            <a:normAutofit/>
          </a:bodyPr>
          <a:lstStyle/>
          <a:p>
            <a:pPr marL="0" indent="0">
              <a:buNone/>
            </a:pPr>
            <a:r>
              <a:rPr lang="en-US" sz="1900" dirty="0" err="1">
                <a:solidFill>
                  <a:srgbClr val="FFFFFF"/>
                </a:solidFill>
                <a:latin typeface="+mn-lt"/>
              </a:rPr>
              <a:t>Meetstaat</a:t>
            </a:r>
            <a:endParaRPr lang="en-US" sz="1900" dirty="0">
              <a:solidFill>
                <a:srgbClr val="FFFFFF"/>
              </a:solidFill>
              <a:latin typeface="+mn-lt"/>
            </a:endParaRP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4" name="Tijdelijke aanduiding voor dianummer 3">
            <a:extLst>
              <a:ext uri="{FF2B5EF4-FFF2-40B4-BE49-F238E27FC236}">
                <a16:creationId xmlns:a16="http://schemas.microsoft.com/office/drawing/2014/main" id="{4C8E9180-539C-4105-85D6-660A532C711A}"/>
              </a:ext>
            </a:extLst>
          </p:cNvPr>
          <p:cNvSpPr>
            <a:spLocks noGrp="1"/>
          </p:cNvSpPr>
          <p:nvPr>
            <p:ph type="sldNum" sz="quarter" idx="12"/>
          </p:nvPr>
        </p:nvSpPr>
        <p:spPr>
          <a:xfrm>
            <a:off x="3155083" y="5113266"/>
            <a:ext cx="1060704" cy="1024247"/>
          </a:xfrm>
        </p:spPr>
        <p:txBody>
          <a:bodyPr vert="horz" lIns="91440" tIns="45720" rIns="91440" bIns="45720" rtlCol="0" anchor="ctr">
            <a:normAutofit/>
          </a:bodyPr>
          <a:lstStyle/>
          <a:p>
            <a:pPr>
              <a:spcAft>
                <a:spcPts val="600"/>
              </a:spcAft>
              <a:defRPr/>
            </a:pPr>
            <a:fld id="{633BDA97-E250-46D3-B602-CD2A4F0CDE63}" type="slidenum">
              <a:rPr lang="en-US" sz="4400">
                <a:solidFill>
                  <a:srgbClr val="FFFFFF"/>
                </a:solidFill>
                <a:latin typeface="Calibri" panose="020F0502020204030204"/>
              </a:rPr>
              <a:pPr>
                <a:spcAft>
                  <a:spcPts val="600"/>
                </a:spcAft>
                <a:defRPr/>
              </a:pPr>
              <a:t>49</a:t>
            </a:fld>
            <a:endParaRPr lang="en-US" sz="4400">
              <a:solidFill>
                <a:srgbClr val="FFFFFF"/>
              </a:solidFill>
              <a:latin typeface="Calibri" panose="020F0502020204030204"/>
            </a:endParaRPr>
          </a:p>
        </p:txBody>
      </p:sp>
      <p:pic>
        <p:nvPicPr>
          <p:cNvPr id="8" name="Tijdelijke aanduiding voor inhoud 4">
            <a:extLst>
              <a:ext uri="{FF2B5EF4-FFF2-40B4-BE49-F238E27FC236}">
                <a16:creationId xmlns:a16="http://schemas.microsoft.com/office/drawing/2014/main" id="{0AB050B2-0990-445C-9B78-1A38A5131FE5}"/>
              </a:ext>
            </a:extLst>
          </p:cNvPr>
          <p:cNvPicPr>
            <a:picLocks noChangeAspect="1"/>
          </p:cNvPicPr>
          <p:nvPr/>
        </p:nvPicPr>
        <p:blipFill rotWithShape="1">
          <a:blip r:embed="rId2"/>
          <a:srcRect l="-1346" t="-1827" r="21011" b="1829"/>
          <a:stretch/>
        </p:blipFill>
        <p:spPr>
          <a:xfrm>
            <a:off x="4506145" y="450221"/>
            <a:ext cx="7813963" cy="5957557"/>
          </a:xfrm>
          <a:prstGeom prst="rect">
            <a:avLst/>
          </a:prstGeom>
        </p:spPr>
      </p:pic>
    </p:spTree>
    <p:extLst>
      <p:ext uri="{BB962C8B-B14F-4D97-AF65-F5344CB8AC3E}">
        <p14:creationId xmlns:p14="http://schemas.microsoft.com/office/powerpoint/2010/main" val="364944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a:xfrm>
            <a:off x="327783" y="1797801"/>
            <a:ext cx="11728022" cy="4351338"/>
          </a:xfrm>
        </p:spPr>
        <p:txBody>
          <a:bodyPr>
            <a:normAutofit/>
          </a:bodyPr>
          <a:lstStyle/>
          <a:p>
            <a:r>
              <a:rPr lang="nl-NL" dirty="0"/>
              <a:t>Een lamp is een kunstmatige lichtbron</a:t>
            </a:r>
          </a:p>
          <a:p>
            <a:r>
              <a:rPr lang="nl-NL" dirty="0"/>
              <a:t>De zon is een natuurlijke lichtbron</a:t>
            </a:r>
          </a:p>
          <a:p>
            <a:r>
              <a:rPr lang="nl-NL" dirty="0"/>
              <a:t>Om te kunnen zien heeft de mens licht nodig</a:t>
            </a:r>
          </a:p>
          <a:p>
            <a:r>
              <a:rPr lang="nl-NL" dirty="0"/>
              <a:t>De oog van de mens is gevoelig voor een bepaalde soort elektromagnetische straling in een bepaalde golflengtegebied</a:t>
            </a:r>
          </a:p>
          <a:p>
            <a:endParaRPr lang="nl-NL" dirty="0"/>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p:txBody>
          <a:bodyPr/>
          <a:lstStyle/>
          <a:p>
            <a:fld id="{633BDA97-E250-46D3-B602-CD2A4F0CDE63}" type="slidenum">
              <a:rPr lang="de-DE" smtClean="0"/>
              <a:pPr/>
              <a:t>5</a:t>
            </a:fld>
            <a:endParaRPr lang="de-DE" dirty="0"/>
          </a:p>
        </p:txBody>
      </p:sp>
    </p:spTree>
    <p:extLst>
      <p:ext uri="{BB962C8B-B14F-4D97-AF65-F5344CB8AC3E}">
        <p14:creationId xmlns:p14="http://schemas.microsoft.com/office/powerpoint/2010/main" val="2086160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E106B-D8AF-4E69-B1FF-5B3718072B27}"/>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D65359AE-AC92-4849-8380-A579CA50E31B}"/>
              </a:ext>
            </a:extLst>
          </p:cNvPr>
          <p:cNvSpPr>
            <a:spLocks noGrp="1"/>
          </p:cNvSpPr>
          <p:nvPr>
            <p:ph idx="1"/>
          </p:nvPr>
        </p:nvSpPr>
        <p:spPr>
          <a:xfrm>
            <a:off x="231989" y="1338943"/>
            <a:ext cx="11728022" cy="4838020"/>
          </a:xfrm>
        </p:spPr>
        <p:txBody>
          <a:bodyPr>
            <a:normAutofit/>
          </a:bodyPr>
          <a:lstStyle/>
          <a:p>
            <a:r>
              <a:rPr lang="nl-NL" dirty="0"/>
              <a:t>Behaalde doelen</a:t>
            </a:r>
          </a:p>
          <a:p>
            <a:pPr lvl="1"/>
            <a:r>
              <a:rPr lang="nl-NL" dirty="0"/>
              <a:t>Onderzoekenhouding t.a.v. materiaal kennis en begrippen verlichtingstechniek</a:t>
            </a:r>
          </a:p>
          <a:p>
            <a:pPr lvl="2"/>
            <a:r>
              <a:rPr lang="nl-NL" dirty="0"/>
              <a:t>Je weet dat licht uit elektromagnetische straling bestaat</a:t>
            </a:r>
          </a:p>
          <a:p>
            <a:pPr lvl="2"/>
            <a:r>
              <a:rPr lang="nl-NL" dirty="0"/>
              <a:t>Je hebt kennis genomen dat wit licht uit een kleurenspectrum bestaat</a:t>
            </a:r>
          </a:p>
          <a:p>
            <a:pPr lvl="2"/>
            <a:r>
              <a:rPr lang="nl-NL" dirty="0"/>
              <a:t>Je kunt uitleggen wat Complementaire kleuren zijn</a:t>
            </a:r>
          </a:p>
          <a:p>
            <a:pPr lvl="2"/>
            <a:r>
              <a:rPr lang="nl-NL" dirty="0"/>
              <a:t>Je hebt kennis genomen van verschillende typen lamphouders</a:t>
            </a:r>
          </a:p>
          <a:p>
            <a:pPr lvl="2"/>
            <a:r>
              <a:rPr lang="nl-NL" dirty="0"/>
              <a:t>Je weet wat </a:t>
            </a:r>
            <a:r>
              <a:rPr lang="nl-NL" u="sng" dirty="0"/>
              <a:t>additieve menging  </a:t>
            </a:r>
            <a:r>
              <a:rPr lang="nl-NL" sz="2400" b="1" u="sng" dirty="0"/>
              <a:t>wit</a:t>
            </a:r>
            <a:r>
              <a:rPr lang="nl-NL" dirty="0"/>
              <a:t> maakt en subtractieve menging zwarte kleur maakt</a:t>
            </a:r>
          </a:p>
          <a:p>
            <a:pPr lvl="2"/>
            <a:r>
              <a:rPr lang="nl-NL" b="1" i="1" dirty="0"/>
              <a:t>Wit is de complementaire kleur van rood?</a:t>
            </a:r>
          </a:p>
          <a:p>
            <a:pPr lvl="2"/>
            <a:r>
              <a:rPr lang="nl-NL" dirty="0"/>
              <a:t>Je kent de </a:t>
            </a:r>
            <a:r>
              <a:rPr lang="nl-NL" dirty="0" err="1"/>
              <a:t>Color</a:t>
            </a:r>
            <a:r>
              <a:rPr lang="nl-NL" dirty="0"/>
              <a:t> </a:t>
            </a:r>
            <a:r>
              <a:rPr lang="nl-NL" dirty="0" err="1"/>
              <a:t>Rendering</a:t>
            </a:r>
            <a:r>
              <a:rPr lang="nl-NL" dirty="0"/>
              <a:t> Index</a:t>
            </a:r>
          </a:p>
          <a:p>
            <a:pPr lvl="2"/>
            <a:r>
              <a:rPr lang="nl-NL" dirty="0"/>
              <a:t>Je kunt een lichtberekening maken</a:t>
            </a:r>
          </a:p>
          <a:p>
            <a:pPr lvl="2"/>
            <a:r>
              <a:rPr lang="nl-NL" dirty="0"/>
              <a:t>Je weet wat lumen en Lux is</a:t>
            </a:r>
          </a:p>
          <a:p>
            <a:pPr lvl="2"/>
            <a:r>
              <a:rPr lang="nl-NL" dirty="0"/>
              <a:t>Candela is?</a:t>
            </a:r>
          </a:p>
          <a:p>
            <a:pPr lvl="2"/>
            <a:endParaRPr lang="nl-NL" dirty="0"/>
          </a:p>
          <a:p>
            <a:pPr lvl="2"/>
            <a:endParaRPr lang="nl-NL" b="1" i="1" dirty="0"/>
          </a:p>
          <a:p>
            <a:pPr lvl="2"/>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2D8210E7-718D-47A2-BD32-E39D97B3FB9D}"/>
              </a:ext>
            </a:extLst>
          </p:cNvPr>
          <p:cNvSpPr>
            <a:spLocks noGrp="1"/>
          </p:cNvSpPr>
          <p:nvPr>
            <p:ph type="sldNum" sz="quarter" idx="12"/>
          </p:nvPr>
        </p:nvSpPr>
        <p:spPr/>
        <p:txBody>
          <a:bodyPr/>
          <a:lstStyle/>
          <a:p>
            <a:fld id="{633BDA97-E250-46D3-B602-CD2A4F0CDE63}" type="slidenum">
              <a:rPr lang="de-DE" smtClean="0"/>
              <a:pPr/>
              <a:t>50</a:t>
            </a:fld>
            <a:endParaRPr lang="de-DE" dirty="0"/>
          </a:p>
        </p:txBody>
      </p:sp>
    </p:spTree>
    <p:extLst>
      <p:ext uri="{BB962C8B-B14F-4D97-AF65-F5344CB8AC3E}">
        <p14:creationId xmlns:p14="http://schemas.microsoft.com/office/powerpoint/2010/main" val="1120375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6AEF7-F7CE-448F-9B59-B729BE1AA6D8}"/>
              </a:ext>
            </a:extLst>
          </p:cNvPr>
          <p:cNvSpPr>
            <a:spLocks noGrp="1"/>
          </p:cNvSpPr>
          <p:nvPr>
            <p:ph type="title"/>
          </p:nvPr>
        </p:nvSpPr>
        <p:spPr/>
        <p:txBody>
          <a:bodyPr/>
          <a:lstStyle/>
          <a:p>
            <a:r>
              <a:rPr lang="nl-NL" dirty="0"/>
              <a:t>Afsluitende film</a:t>
            </a:r>
          </a:p>
        </p:txBody>
      </p:sp>
      <p:sp>
        <p:nvSpPr>
          <p:cNvPr id="3" name="Tijdelijke aanduiding voor inhoud 2">
            <a:extLst>
              <a:ext uri="{FF2B5EF4-FFF2-40B4-BE49-F238E27FC236}">
                <a16:creationId xmlns:a16="http://schemas.microsoft.com/office/drawing/2014/main" id="{80376351-9674-41E3-8886-C1BA8B5C5BE9}"/>
              </a:ext>
            </a:extLst>
          </p:cNvPr>
          <p:cNvSpPr>
            <a:spLocks noGrp="1"/>
          </p:cNvSpPr>
          <p:nvPr>
            <p:ph idx="1"/>
          </p:nvPr>
        </p:nvSpPr>
        <p:spPr/>
        <p:txBody>
          <a:bodyPr/>
          <a:lstStyle/>
          <a:p>
            <a:r>
              <a:rPr lang="nl-NL" dirty="0">
                <a:hlinkClick r:id="rId2"/>
              </a:rPr>
              <a:t>https://www.youtube.com/watch?v=gpP7c-VN0x8</a:t>
            </a:r>
            <a:endParaRPr lang="nl-NL" dirty="0"/>
          </a:p>
        </p:txBody>
      </p:sp>
      <p:sp>
        <p:nvSpPr>
          <p:cNvPr id="4" name="Tijdelijke aanduiding voor dianummer 3">
            <a:extLst>
              <a:ext uri="{FF2B5EF4-FFF2-40B4-BE49-F238E27FC236}">
                <a16:creationId xmlns:a16="http://schemas.microsoft.com/office/drawing/2014/main" id="{9DEE84F8-2085-43E2-8C63-0D91694FC340}"/>
              </a:ext>
            </a:extLst>
          </p:cNvPr>
          <p:cNvSpPr>
            <a:spLocks noGrp="1"/>
          </p:cNvSpPr>
          <p:nvPr>
            <p:ph type="sldNum" sz="quarter" idx="12"/>
          </p:nvPr>
        </p:nvSpPr>
        <p:spPr/>
        <p:txBody>
          <a:bodyPr/>
          <a:lstStyle/>
          <a:p>
            <a:fld id="{633BDA97-E250-46D3-B602-CD2A4F0CDE63}" type="slidenum">
              <a:rPr lang="de-DE" smtClean="0"/>
              <a:pPr/>
              <a:t>51</a:t>
            </a:fld>
            <a:endParaRPr lang="de-DE" dirty="0"/>
          </a:p>
        </p:txBody>
      </p:sp>
    </p:spTree>
    <p:extLst>
      <p:ext uri="{BB962C8B-B14F-4D97-AF65-F5344CB8AC3E}">
        <p14:creationId xmlns:p14="http://schemas.microsoft.com/office/powerpoint/2010/main" val="1666744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F294DD-C7BE-4220-B9EB-CB2535133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80747" cy="5456941"/>
          </a:xfrm>
          <a:custGeom>
            <a:avLst/>
            <a:gdLst>
              <a:gd name="connsiteX0" fmla="*/ 7780747 w 7780747"/>
              <a:gd name="connsiteY0" fmla="*/ 0 h 5456941"/>
              <a:gd name="connsiteX1" fmla="*/ 7775337 w 7780747"/>
              <a:gd name="connsiteY1" fmla="*/ 313539 h 5456941"/>
              <a:gd name="connsiteX2" fmla="*/ 7706958 w 7780747"/>
              <a:gd name="connsiteY2" fmla="*/ 955014 h 5456941"/>
              <a:gd name="connsiteX3" fmla="*/ 1506544 w 7780747"/>
              <a:gd name="connsiteY3" fmla="*/ 5382684 h 5456941"/>
              <a:gd name="connsiteX4" fmla="*/ 206387 w 7780747"/>
              <a:gd name="connsiteY4" fmla="*/ 4993865 h 5456941"/>
              <a:gd name="connsiteX5" fmla="*/ 0 w 7780747"/>
              <a:gd name="connsiteY5" fmla="*/ 4894638 h 5456941"/>
              <a:gd name="connsiteX6" fmla="*/ 0 w 7780747"/>
              <a:gd name="connsiteY6" fmla="*/ 0 h 545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0747" h="5456941">
                <a:moveTo>
                  <a:pt x="7780747" y="0"/>
                </a:moveTo>
                <a:lnTo>
                  <a:pt x="7775337" y="313539"/>
                </a:lnTo>
                <a:cubicBezTo>
                  <a:pt x="7765406" y="525955"/>
                  <a:pt x="7742812" y="740059"/>
                  <a:pt x="7706958" y="955014"/>
                </a:cubicBezTo>
                <a:cubicBezTo>
                  <a:pt x="7217428" y="3889879"/>
                  <a:pt x="4441408" y="5872214"/>
                  <a:pt x="1506544" y="5382684"/>
                </a:cubicBezTo>
                <a:cubicBezTo>
                  <a:pt x="1047971" y="5306195"/>
                  <a:pt x="612653" y="5173884"/>
                  <a:pt x="206387" y="4993865"/>
                </a:cubicBezTo>
                <a:lnTo>
                  <a:pt x="0" y="4894638"/>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BE01A9D8-736C-4B1A-A5E2-431E0653A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06445" cy="5186934"/>
          </a:xfrm>
          <a:custGeom>
            <a:avLst/>
            <a:gdLst>
              <a:gd name="connsiteX0" fmla="*/ 7504456 w 7506445"/>
              <a:gd name="connsiteY0" fmla="*/ 0 h 5186934"/>
              <a:gd name="connsiteX1" fmla="*/ 7506445 w 7506445"/>
              <a:gd name="connsiteY1" fmla="*/ 163198 h 5186934"/>
              <a:gd name="connsiteX2" fmla="*/ 7437034 w 7506445"/>
              <a:gd name="connsiteY2" fmla="*/ 895903 h 5186934"/>
              <a:gd name="connsiteX3" fmla="*/ 1527082 w 7506445"/>
              <a:gd name="connsiteY3" fmla="*/ 5116156 h 5186934"/>
              <a:gd name="connsiteX4" fmla="*/ 172498 w 7506445"/>
              <a:gd name="connsiteY4" fmla="*/ 4692719 h 5186934"/>
              <a:gd name="connsiteX5" fmla="*/ 0 w 7506445"/>
              <a:gd name="connsiteY5" fmla="*/ 4603779 h 5186934"/>
              <a:gd name="connsiteX6" fmla="*/ 0 w 7506445"/>
              <a:gd name="connsiteY6" fmla="*/ 0 h 518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445" h="5186934">
                <a:moveTo>
                  <a:pt x="7504456" y="0"/>
                </a:moveTo>
                <a:lnTo>
                  <a:pt x="7506445" y="163198"/>
                </a:lnTo>
                <a:cubicBezTo>
                  <a:pt x="7500853" y="405345"/>
                  <a:pt x="7478044" y="650039"/>
                  <a:pt x="7437034" y="895903"/>
                </a:cubicBezTo>
                <a:cubicBezTo>
                  <a:pt x="6970437" y="3693282"/>
                  <a:pt x="4324461" y="5582753"/>
                  <a:pt x="1527082" y="5116156"/>
                </a:cubicBezTo>
                <a:cubicBezTo>
                  <a:pt x="1046282" y="5035959"/>
                  <a:pt x="592303" y="4891382"/>
                  <a:pt x="172498" y="4692719"/>
                </a:cubicBezTo>
                <a:lnTo>
                  <a:pt x="0" y="460377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a:xfrm>
            <a:off x="804671" y="1312678"/>
            <a:ext cx="4692361" cy="2818071"/>
          </a:xfrm>
        </p:spPr>
        <p:txBody>
          <a:bodyPr vert="horz" lIns="91440" tIns="45720" rIns="91440" bIns="45720" rtlCol="0" anchor="t">
            <a:normAutofit/>
          </a:bodyPr>
          <a:lstStyle/>
          <a:p>
            <a:pPr algn="l"/>
            <a:r>
              <a:rPr lang="en-US" kern="1200">
                <a:solidFill>
                  <a:srgbClr val="FFFFFF"/>
                </a:solidFill>
                <a:latin typeface="+mj-lt"/>
                <a:ea typeface="+mj-ea"/>
                <a:cs typeface="+mj-cs"/>
              </a:rPr>
              <a:t>Einde les 2</a:t>
            </a:r>
          </a:p>
        </p:txBody>
      </p:sp>
      <p:sp>
        <p:nvSpPr>
          <p:cNvPr id="12" name="Freeform: Shape 11">
            <a:extLst>
              <a:ext uri="{FF2B5EF4-FFF2-40B4-BE49-F238E27FC236}">
                <a16:creationId xmlns:a16="http://schemas.microsoft.com/office/drawing/2014/main" id="{2DC9378A-4483-412D-8643-4DFCD261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0207" y="0"/>
            <a:ext cx="2591793" cy="2169042"/>
          </a:xfrm>
          <a:custGeom>
            <a:avLst/>
            <a:gdLst>
              <a:gd name="connsiteX0" fmla="*/ 2573322 w 2591793"/>
              <a:gd name="connsiteY0" fmla="*/ 2169042 h 2169042"/>
              <a:gd name="connsiteX1" fmla="*/ 0 w 2591793"/>
              <a:gd name="connsiteY1" fmla="*/ 2169042 h 2169042"/>
              <a:gd name="connsiteX2" fmla="*/ 0 w 2591793"/>
              <a:gd name="connsiteY2" fmla="*/ 96611 h 2169042"/>
              <a:gd name="connsiteX3" fmla="*/ 157504 w 2591793"/>
              <a:gd name="connsiteY3" fmla="*/ 50851 h 2169042"/>
              <a:gd name="connsiteX4" fmla="*/ 605976 w 2591793"/>
              <a:gd name="connsiteY4" fmla="*/ 0 h 2169042"/>
              <a:gd name="connsiteX5" fmla="*/ 2591793 w 2591793"/>
              <a:gd name="connsiteY5" fmla="*/ 1985817 h 216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93" h="2169042">
                <a:moveTo>
                  <a:pt x="2573322" y="2169042"/>
                </a:moveTo>
                <a:lnTo>
                  <a:pt x="0" y="2169042"/>
                </a:lnTo>
                <a:lnTo>
                  <a:pt x="0" y="96611"/>
                </a:lnTo>
                <a:lnTo>
                  <a:pt x="157504" y="50851"/>
                </a:lnTo>
                <a:cubicBezTo>
                  <a:pt x="301625" y="17582"/>
                  <a:pt x="451747" y="0"/>
                  <a:pt x="605976" y="0"/>
                </a:cubicBezTo>
                <a:cubicBezTo>
                  <a:pt x="1702712" y="0"/>
                  <a:pt x="2591793" y="889081"/>
                  <a:pt x="2591793" y="1985817"/>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51DA5D-1EBF-4A33-89F4-91EFC6B4D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772504" y="0"/>
            <a:ext cx="2419497" cy="1978028"/>
          </a:xfrm>
          <a:custGeom>
            <a:avLst/>
            <a:gdLst>
              <a:gd name="connsiteX0" fmla="*/ 2402880 w 2419497"/>
              <a:gd name="connsiteY0" fmla="*/ 1978028 h 1978028"/>
              <a:gd name="connsiteX1" fmla="*/ 0 w 2419497"/>
              <a:gd name="connsiteY1" fmla="*/ 1978028 h 1978028"/>
              <a:gd name="connsiteX2" fmla="*/ 0 w 2419497"/>
              <a:gd name="connsiteY2" fmla="*/ 104919 h 1978028"/>
              <a:gd name="connsiteX3" fmla="*/ 19503 w 2419497"/>
              <a:gd name="connsiteY3" fmla="*/ 97058 h 1978028"/>
              <a:gd name="connsiteX4" fmla="*/ 606307 w 2419497"/>
              <a:gd name="connsiteY4" fmla="*/ 0 h 1978028"/>
              <a:gd name="connsiteX5" fmla="*/ 2419497 w 2419497"/>
              <a:gd name="connsiteY5" fmla="*/ 1813190 h 197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497" h="1978028">
                <a:moveTo>
                  <a:pt x="2402880" y="1978028"/>
                </a:moveTo>
                <a:lnTo>
                  <a:pt x="0" y="1978028"/>
                </a:lnTo>
                <a:lnTo>
                  <a:pt x="0" y="104919"/>
                </a:lnTo>
                <a:lnTo>
                  <a:pt x="19503" y="97058"/>
                </a:lnTo>
                <a:cubicBezTo>
                  <a:pt x="203553" y="34141"/>
                  <a:pt x="400943" y="0"/>
                  <a:pt x="606307" y="0"/>
                </a:cubicBezTo>
                <a:cubicBezTo>
                  <a:pt x="1607705" y="0"/>
                  <a:pt x="2419497" y="811792"/>
                  <a:pt x="2419497" y="181319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169697" y="3795823"/>
            <a:ext cx="4022303" cy="3062176"/>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373140" y="4007481"/>
            <a:ext cx="3818860" cy="2850518"/>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a:xfrm>
            <a:off x="10981944" y="5943600"/>
            <a:ext cx="548640" cy="548640"/>
          </a:xfrm>
          <a:prstGeom prst="ellipse">
            <a:avLst/>
          </a:prstGeom>
          <a:solidFill>
            <a:srgbClr val="808080"/>
          </a:solidFill>
        </p:spPr>
        <p:txBody>
          <a:bodyPr vert="horz" lIns="91440" tIns="45720" rIns="91440" bIns="45720" rtlCol="0" anchor="ctr">
            <a:normAutofit/>
          </a:bodyPr>
          <a:lstStyle/>
          <a:p>
            <a:pPr>
              <a:spcAft>
                <a:spcPts val="600"/>
              </a:spcAft>
            </a:pPr>
            <a:fld id="{633BDA97-E250-46D3-B602-CD2A4F0CDE63}" type="slidenum">
              <a:rPr lang="en-US" sz="1500">
                <a:solidFill>
                  <a:srgbClr val="FFFFFF"/>
                </a:solidFill>
                <a:latin typeface="+mn-lt"/>
              </a:rPr>
              <a:pPr>
                <a:spcAft>
                  <a:spcPts val="600"/>
                </a:spcAft>
              </a:pPr>
              <a:t>52</a:t>
            </a:fld>
            <a:endParaRPr lang="en-US" sz="1500">
              <a:solidFill>
                <a:srgbClr val="FFFFFF"/>
              </a:solidFill>
              <a:latin typeface="+mn-lt"/>
            </a:endParaRPr>
          </a:p>
        </p:txBody>
      </p:sp>
    </p:spTree>
    <p:extLst>
      <p:ext uri="{BB962C8B-B14F-4D97-AF65-F5344CB8AC3E}">
        <p14:creationId xmlns:p14="http://schemas.microsoft.com/office/powerpoint/2010/main" val="11815632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30A0A-A9AB-4BE3-B5E5-1EE1FEB8CF94}"/>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19C257D2-8918-46D7-87A9-37FAC8ECE4FC}"/>
              </a:ext>
            </a:extLst>
          </p:cNvPr>
          <p:cNvSpPr>
            <a:spLocks noGrp="1"/>
          </p:cNvSpPr>
          <p:nvPr>
            <p:ph idx="1"/>
          </p:nvPr>
        </p:nvSpPr>
        <p:spPr/>
        <p:txBody>
          <a:bodyPr>
            <a:normAutofit/>
          </a:bodyPr>
          <a:lstStyle/>
          <a:p>
            <a:r>
              <a:rPr lang="nl-NL" dirty="0"/>
              <a:t>Omdat elektromagnetische straling een groot gebied heeft hebben we de golflengte gerangschikt in:</a:t>
            </a:r>
          </a:p>
          <a:p>
            <a:pPr lvl="1"/>
            <a:r>
              <a:rPr lang="nl-NL" dirty="0"/>
              <a:t>Elektromagnetische straling</a:t>
            </a:r>
          </a:p>
          <a:p>
            <a:pPr lvl="1"/>
            <a:r>
              <a:rPr lang="nl-NL" dirty="0"/>
              <a:t>Radiogolven</a:t>
            </a:r>
          </a:p>
          <a:p>
            <a:pPr lvl="1"/>
            <a:r>
              <a:rPr lang="nl-NL" dirty="0"/>
              <a:t>Infrarode straling</a:t>
            </a:r>
          </a:p>
          <a:p>
            <a:pPr lvl="1"/>
            <a:r>
              <a:rPr lang="nl-NL" dirty="0"/>
              <a:t>Zichtbare straling of licht</a:t>
            </a:r>
          </a:p>
          <a:p>
            <a:pPr lvl="1"/>
            <a:r>
              <a:rPr lang="nl-NL" dirty="0"/>
              <a:t>Ultraviolette straling</a:t>
            </a:r>
          </a:p>
          <a:p>
            <a:pPr lvl="1"/>
            <a:r>
              <a:rPr lang="nl-NL" dirty="0"/>
              <a:t>Röntgenstraling</a:t>
            </a:r>
          </a:p>
          <a:p>
            <a:pPr lvl="1"/>
            <a:r>
              <a:rPr lang="nl-NL" dirty="0"/>
              <a:t>Gammastraling</a:t>
            </a:r>
          </a:p>
          <a:p>
            <a:r>
              <a:rPr lang="nl-NL" dirty="0"/>
              <a:t>We noemen dit het elektromagnetisch spectrum</a:t>
            </a:r>
          </a:p>
          <a:p>
            <a:endParaRPr lang="nl-NL" dirty="0"/>
          </a:p>
        </p:txBody>
      </p:sp>
      <p:sp>
        <p:nvSpPr>
          <p:cNvPr id="4" name="Tijdelijke aanduiding voor dianummer 3">
            <a:extLst>
              <a:ext uri="{FF2B5EF4-FFF2-40B4-BE49-F238E27FC236}">
                <a16:creationId xmlns:a16="http://schemas.microsoft.com/office/drawing/2014/main" id="{4F6971B1-BA49-417C-91F7-DAD6095A4E1B}"/>
              </a:ext>
            </a:extLst>
          </p:cNvPr>
          <p:cNvSpPr>
            <a:spLocks noGrp="1"/>
          </p:cNvSpPr>
          <p:nvPr>
            <p:ph type="sldNum" sz="quarter" idx="12"/>
          </p:nvPr>
        </p:nvSpPr>
        <p:spPr/>
        <p:txBody>
          <a:bodyPr/>
          <a:lstStyle/>
          <a:p>
            <a:fld id="{633BDA97-E250-46D3-B602-CD2A4F0CDE63}" type="slidenum">
              <a:rPr lang="de-DE" smtClean="0"/>
              <a:pPr/>
              <a:t>6</a:t>
            </a:fld>
            <a:endParaRPr lang="de-DE" dirty="0"/>
          </a:p>
        </p:txBody>
      </p:sp>
    </p:spTree>
    <p:extLst>
      <p:ext uri="{BB962C8B-B14F-4D97-AF65-F5344CB8AC3E}">
        <p14:creationId xmlns:p14="http://schemas.microsoft.com/office/powerpoint/2010/main" val="136201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8CEB9-506B-47E9-A6BC-4A1B9B2F0D2E}"/>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E81C3DBE-B151-4609-9D14-AE2C93A789A8}"/>
              </a:ext>
            </a:extLst>
          </p:cNvPr>
          <p:cNvSpPr>
            <a:spLocks noGrp="1"/>
          </p:cNvSpPr>
          <p:nvPr>
            <p:ph idx="1"/>
          </p:nvPr>
        </p:nvSpPr>
        <p:spPr>
          <a:xfrm>
            <a:off x="231989" y="1825625"/>
            <a:ext cx="11158822" cy="4351338"/>
          </a:xfrm>
        </p:spPr>
        <p:txBody>
          <a:bodyPr/>
          <a:lstStyle/>
          <a:p>
            <a:r>
              <a:rPr lang="nl-NL" dirty="0"/>
              <a:t>Onder licht verstaan wij de elektromagnetische straling die we kunnen zien</a:t>
            </a:r>
          </a:p>
          <a:p>
            <a:r>
              <a:rPr lang="nl-NL" dirty="0"/>
              <a:t>Uit proefneming is gebleken dat het menselijk oog het meest gevoelig is voor een geelgroene lichtstraling met een golflengte van 555nm</a:t>
            </a:r>
          </a:p>
          <a:p>
            <a:r>
              <a:rPr lang="nl-NL" dirty="0"/>
              <a:t>Kleurenspectrum vinden we ook terug in een regenboog</a:t>
            </a:r>
          </a:p>
        </p:txBody>
      </p:sp>
      <p:sp>
        <p:nvSpPr>
          <p:cNvPr id="4" name="Tijdelijke aanduiding voor dianummer 3">
            <a:extLst>
              <a:ext uri="{FF2B5EF4-FFF2-40B4-BE49-F238E27FC236}">
                <a16:creationId xmlns:a16="http://schemas.microsoft.com/office/drawing/2014/main" id="{FDE86E2F-2575-4C40-8628-E0AA51275378}"/>
              </a:ext>
            </a:extLst>
          </p:cNvPr>
          <p:cNvSpPr>
            <a:spLocks noGrp="1"/>
          </p:cNvSpPr>
          <p:nvPr>
            <p:ph type="sldNum" sz="quarter" idx="12"/>
          </p:nvPr>
        </p:nvSpPr>
        <p:spPr/>
        <p:txBody>
          <a:bodyPr/>
          <a:lstStyle/>
          <a:p>
            <a:fld id="{633BDA97-E250-46D3-B602-CD2A4F0CDE63}" type="slidenum">
              <a:rPr lang="de-DE" smtClean="0"/>
              <a:pPr/>
              <a:t>7</a:t>
            </a:fld>
            <a:endParaRPr lang="de-DE" dirty="0"/>
          </a:p>
        </p:txBody>
      </p:sp>
      <p:pic>
        <p:nvPicPr>
          <p:cNvPr id="5" name="Afbeelding 4">
            <a:extLst>
              <a:ext uri="{FF2B5EF4-FFF2-40B4-BE49-F238E27FC236}">
                <a16:creationId xmlns:a16="http://schemas.microsoft.com/office/drawing/2014/main" id="{B95FBAD6-FC9C-4D46-9A15-65249F4DE69B}"/>
              </a:ext>
            </a:extLst>
          </p:cNvPr>
          <p:cNvPicPr>
            <a:picLocks noChangeAspect="1"/>
          </p:cNvPicPr>
          <p:nvPr/>
        </p:nvPicPr>
        <p:blipFill>
          <a:blip r:embed="rId2"/>
          <a:stretch>
            <a:fillRect/>
          </a:stretch>
        </p:blipFill>
        <p:spPr>
          <a:xfrm>
            <a:off x="168143" y="1324181"/>
            <a:ext cx="11664176" cy="4780528"/>
          </a:xfrm>
          <a:prstGeom prst="rect">
            <a:avLst/>
          </a:prstGeom>
        </p:spPr>
      </p:pic>
      <p:pic>
        <p:nvPicPr>
          <p:cNvPr id="6" name="Afbeelding 5">
            <a:extLst>
              <a:ext uri="{FF2B5EF4-FFF2-40B4-BE49-F238E27FC236}">
                <a16:creationId xmlns:a16="http://schemas.microsoft.com/office/drawing/2014/main" id="{99C0295C-6018-4C91-97B5-32AA6FF63627}"/>
              </a:ext>
            </a:extLst>
          </p:cNvPr>
          <p:cNvPicPr>
            <a:picLocks noChangeAspect="1"/>
          </p:cNvPicPr>
          <p:nvPr/>
        </p:nvPicPr>
        <p:blipFill>
          <a:blip r:embed="rId3"/>
          <a:stretch>
            <a:fillRect/>
          </a:stretch>
        </p:blipFill>
        <p:spPr>
          <a:xfrm>
            <a:off x="168143" y="1324181"/>
            <a:ext cx="11664176" cy="4852782"/>
          </a:xfrm>
          <a:prstGeom prst="rect">
            <a:avLst/>
          </a:prstGeom>
        </p:spPr>
      </p:pic>
    </p:spTree>
    <p:extLst>
      <p:ext uri="{BB962C8B-B14F-4D97-AF65-F5344CB8AC3E}">
        <p14:creationId xmlns:p14="http://schemas.microsoft.com/office/powerpoint/2010/main" val="5044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50F1D-CC1A-4E5C-AA1D-A34485CDC120}"/>
              </a:ext>
            </a:extLst>
          </p:cNvPr>
          <p:cNvSpPr>
            <a:spLocks noGrp="1"/>
          </p:cNvSpPr>
          <p:nvPr>
            <p:ph type="title"/>
          </p:nvPr>
        </p:nvSpPr>
        <p:spPr>
          <a:xfrm>
            <a:off x="648929" y="629266"/>
            <a:ext cx="3651467" cy="1676603"/>
          </a:xfrm>
        </p:spPr>
        <p:txBody>
          <a:bodyPr>
            <a:normAutofit/>
          </a:bodyPr>
          <a:lstStyle/>
          <a:p>
            <a:r>
              <a:rPr lang="nl-NL" sz="3700"/>
              <a:t>2.1 Basisverlichting</a:t>
            </a:r>
          </a:p>
        </p:txBody>
      </p:sp>
      <p:sp>
        <p:nvSpPr>
          <p:cNvPr id="3" name="Tijdelijke aanduiding voor inhoud 2">
            <a:extLst>
              <a:ext uri="{FF2B5EF4-FFF2-40B4-BE49-F238E27FC236}">
                <a16:creationId xmlns:a16="http://schemas.microsoft.com/office/drawing/2014/main" id="{CFCB2647-311C-4DD2-A2B4-54979F856F9A}"/>
              </a:ext>
            </a:extLst>
          </p:cNvPr>
          <p:cNvSpPr>
            <a:spLocks noGrp="1"/>
          </p:cNvSpPr>
          <p:nvPr>
            <p:ph idx="1"/>
          </p:nvPr>
        </p:nvSpPr>
        <p:spPr>
          <a:xfrm>
            <a:off x="648931" y="2438400"/>
            <a:ext cx="3651466" cy="3785419"/>
          </a:xfrm>
        </p:spPr>
        <p:txBody>
          <a:bodyPr>
            <a:normAutofit/>
          </a:bodyPr>
          <a:lstStyle/>
          <a:p>
            <a:r>
              <a:rPr lang="nl-NL" sz="1800" dirty="0"/>
              <a:t>Complementaire kleuren liggen in het kleurencirkel tegen over elkaar</a:t>
            </a:r>
          </a:p>
          <a:p>
            <a:r>
              <a:rPr lang="nl-NL" sz="2000" b="1" i="1" dirty="0"/>
              <a:t>Wat is de complementaire kleur van groen?</a:t>
            </a:r>
          </a:p>
        </p:txBody>
      </p:sp>
      <p:pic>
        <p:nvPicPr>
          <p:cNvPr id="5" name="Afbeelding 4">
            <a:extLst>
              <a:ext uri="{FF2B5EF4-FFF2-40B4-BE49-F238E27FC236}">
                <a16:creationId xmlns:a16="http://schemas.microsoft.com/office/drawing/2014/main" id="{57C3645D-CEC2-4928-AC1D-8F939F9FD57E}"/>
              </a:ext>
            </a:extLst>
          </p:cNvPr>
          <p:cNvPicPr>
            <a:picLocks noChangeAspect="1"/>
          </p:cNvPicPr>
          <p:nvPr/>
        </p:nvPicPr>
        <p:blipFill rotWithShape="1">
          <a:blip r:embed="rId2"/>
          <a:srcRect r="5009" b="-1"/>
          <a:stretch/>
        </p:blipFill>
        <p:spPr>
          <a:xfrm>
            <a:off x="4639056" y="10"/>
            <a:ext cx="7552944" cy="6857990"/>
          </a:xfrm>
          <a:prstGeom prst="rect">
            <a:avLst/>
          </a:prstGeom>
          <a:effectLst/>
        </p:spPr>
      </p:pic>
      <p:sp>
        <p:nvSpPr>
          <p:cNvPr id="4" name="Tijdelijke aanduiding voor dianummer 3">
            <a:extLst>
              <a:ext uri="{FF2B5EF4-FFF2-40B4-BE49-F238E27FC236}">
                <a16:creationId xmlns:a16="http://schemas.microsoft.com/office/drawing/2014/main" id="{7D4253EB-9012-4C65-83F6-4AA7DD989FD6}"/>
              </a:ext>
            </a:extLst>
          </p:cNvPr>
          <p:cNvSpPr>
            <a:spLocks noGrp="1"/>
          </p:cNvSpPr>
          <p:nvPr>
            <p:ph type="sldNum" sz="quarter" idx="12"/>
          </p:nvPr>
        </p:nvSpPr>
        <p:spPr>
          <a:xfrm>
            <a:off x="10853928" y="6356350"/>
            <a:ext cx="685800" cy="365125"/>
          </a:xfrm>
        </p:spPr>
        <p:txBody>
          <a:bodyPr>
            <a:normAutofit/>
          </a:bodyPr>
          <a:lstStyle/>
          <a:p>
            <a:pPr algn="l">
              <a:spcAft>
                <a:spcPts val="600"/>
              </a:spcAft>
            </a:pPr>
            <a:fld id="{633BDA97-E250-46D3-B602-CD2A4F0CDE63}" type="slidenum">
              <a:rPr lang="de-DE">
                <a:solidFill>
                  <a:srgbClr val="FFFFFF"/>
                </a:solidFill>
              </a:rPr>
              <a:pPr algn="l">
                <a:spcAft>
                  <a:spcPts val="600"/>
                </a:spcAft>
              </a:pPr>
              <a:t>8</a:t>
            </a:fld>
            <a:endParaRPr lang="de-DE">
              <a:solidFill>
                <a:srgbClr val="FFFFFF"/>
              </a:solidFill>
            </a:endParaRPr>
          </a:p>
        </p:txBody>
      </p:sp>
    </p:spTree>
    <p:extLst>
      <p:ext uri="{BB962C8B-B14F-4D97-AF65-F5344CB8AC3E}">
        <p14:creationId xmlns:p14="http://schemas.microsoft.com/office/powerpoint/2010/main" val="177678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36842-F0FB-4188-861C-7A26231138C9}"/>
              </a:ext>
            </a:extLst>
          </p:cNvPr>
          <p:cNvSpPr>
            <a:spLocks noGrp="1"/>
          </p:cNvSpPr>
          <p:nvPr>
            <p:ph type="title"/>
          </p:nvPr>
        </p:nvSpPr>
        <p:spPr/>
        <p:txBody>
          <a:bodyPr/>
          <a:lstStyle/>
          <a:p>
            <a:r>
              <a:rPr lang="nl-NL" dirty="0"/>
              <a:t>2.1 Basisverlichting</a:t>
            </a:r>
          </a:p>
        </p:txBody>
      </p:sp>
      <p:sp>
        <p:nvSpPr>
          <p:cNvPr id="3" name="Tijdelijke aanduiding voor inhoud 2">
            <a:extLst>
              <a:ext uri="{FF2B5EF4-FFF2-40B4-BE49-F238E27FC236}">
                <a16:creationId xmlns:a16="http://schemas.microsoft.com/office/drawing/2014/main" id="{8F0E5047-565E-4400-9B80-E77908D4684C}"/>
              </a:ext>
            </a:extLst>
          </p:cNvPr>
          <p:cNvSpPr>
            <a:spLocks noGrp="1"/>
          </p:cNvSpPr>
          <p:nvPr>
            <p:ph idx="1"/>
          </p:nvPr>
        </p:nvSpPr>
        <p:spPr/>
        <p:txBody>
          <a:bodyPr/>
          <a:lstStyle/>
          <a:p>
            <a:r>
              <a:rPr lang="nl-NL" dirty="0"/>
              <a:t>Het mengen van kleuren met licht noemen we </a:t>
            </a:r>
            <a:r>
              <a:rPr lang="nl-NL" u="sng" dirty="0"/>
              <a:t>additieve menging</a:t>
            </a:r>
          </a:p>
          <a:p>
            <a:r>
              <a:rPr lang="nl-NL" dirty="0"/>
              <a:t>Als alle kleuren aanwezig zijn dan ontstaat </a:t>
            </a:r>
            <a:r>
              <a:rPr lang="nl-NL" sz="3200" b="1" u="sng" dirty="0"/>
              <a:t>wit</a:t>
            </a:r>
            <a:r>
              <a:rPr lang="nl-NL" dirty="0"/>
              <a:t> licht</a:t>
            </a:r>
          </a:p>
          <a:p>
            <a:r>
              <a:rPr lang="nl-NL" dirty="0"/>
              <a:t>Het mengen van met bijvoorbeeld verf noemen we subtractieve menging</a:t>
            </a:r>
          </a:p>
          <a:p>
            <a:r>
              <a:rPr lang="nl-NL" dirty="0"/>
              <a:t>Als alle kleuren dan aanwezig zijn ontstaat </a:t>
            </a:r>
            <a:r>
              <a:rPr lang="nl-NL" sz="3200" b="1" u="sng" dirty="0"/>
              <a:t>zwart</a:t>
            </a:r>
          </a:p>
          <a:p>
            <a:r>
              <a:rPr lang="nl-NL" sz="3200" b="1" i="1" dirty="0"/>
              <a:t>Wat is de complementaire kleur van Zwart?</a:t>
            </a:r>
          </a:p>
          <a:p>
            <a:endParaRPr lang="nl-NL" sz="3200" b="1" u="sng" dirty="0"/>
          </a:p>
          <a:p>
            <a:endParaRPr lang="nl-NL" b="1" u="sng" dirty="0"/>
          </a:p>
        </p:txBody>
      </p:sp>
      <p:sp>
        <p:nvSpPr>
          <p:cNvPr id="4" name="Tijdelijke aanduiding voor dianummer 3">
            <a:extLst>
              <a:ext uri="{FF2B5EF4-FFF2-40B4-BE49-F238E27FC236}">
                <a16:creationId xmlns:a16="http://schemas.microsoft.com/office/drawing/2014/main" id="{62ED6A25-327E-4798-9B5F-69A7084F3BD8}"/>
              </a:ext>
            </a:extLst>
          </p:cNvPr>
          <p:cNvSpPr>
            <a:spLocks noGrp="1"/>
          </p:cNvSpPr>
          <p:nvPr>
            <p:ph type="sldNum" sz="quarter" idx="12"/>
          </p:nvPr>
        </p:nvSpPr>
        <p:spPr/>
        <p:txBody>
          <a:bodyPr/>
          <a:lstStyle/>
          <a:p>
            <a:fld id="{633BDA97-E250-46D3-B602-CD2A4F0CDE63}" type="slidenum">
              <a:rPr lang="de-DE" smtClean="0"/>
              <a:pPr/>
              <a:t>9</a:t>
            </a:fld>
            <a:endParaRPr lang="de-DE" dirty="0"/>
          </a:p>
        </p:txBody>
      </p:sp>
    </p:spTree>
    <p:extLst>
      <p:ext uri="{BB962C8B-B14F-4D97-AF65-F5344CB8AC3E}">
        <p14:creationId xmlns:p14="http://schemas.microsoft.com/office/powerpoint/2010/main" val="10335046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F78DC45E2469409A6C518397AAC362" ma:contentTypeVersion="10" ma:contentTypeDescription="Een nieuw document maken." ma:contentTypeScope="" ma:versionID="7995a51c6ec87330ae0ad9f06a8c2e69">
  <xsd:schema xmlns:xsd="http://www.w3.org/2001/XMLSchema" xmlns:xs="http://www.w3.org/2001/XMLSchema" xmlns:p="http://schemas.microsoft.com/office/2006/metadata/properties" xmlns:ns2="95eb623b-9cff-4c52-9bb1-b9cdb43f5741" xmlns:ns3="21967813-4182-48c5-994d-586363d5d124" targetNamespace="http://schemas.microsoft.com/office/2006/metadata/properties" ma:root="true" ma:fieldsID="87956c11d2c68a075473d88ab87deb2f" ns2:_="" ns3:_="">
    <xsd:import namespace="95eb623b-9cff-4c52-9bb1-b9cdb43f5741"/>
    <xsd:import namespace="21967813-4182-48c5-994d-586363d5d1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b623b-9cff-4c52-9bb1-b9cdb43f57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967813-4182-48c5-994d-586363d5d124"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39629-B0C9-43BD-B5B2-F429F13C95A9}">
  <ds:schemaRef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c9700416-673b-4a1a-a555-2ffab065d95f"/>
    <ds:schemaRef ds:uri="0638b42a-9073-4e09-ab84-288f296f4a46"/>
    <ds:schemaRef ds:uri="http://purl.org/dc/dcmitype/"/>
  </ds:schemaRefs>
</ds:datastoreItem>
</file>

<file path=customXml/itemProps2.xml><?xml version="1.0" encoding="utf-8"?>
<ds:datastoreItem xmlns:ds="http://schemas.openxmlformats.org/officeDocument/2006/customXml" ds:itemID="{18211DDB-7E1B-4092-A77B-35279BE53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b623b-9cff-4c52-9bb1-b9cdb43f5741"/>
    <ds:schemaRef ds:uri="21967813-4182-48c5-994d-586363d5d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29A35B-F9F7-4240-8C51-8D1D0975F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2024</Words>
  <Application>Microsoft Office PowerPoint</Application>
  <PresentationFormat>Breedbeeld</PresentationFormat>
  <Paragraphs>343</Paragraphs>
  <Slides>52</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52</vt:i4>
      </vt:variant>
    </vt:vector>
  </HeadingPairs>
  <TitlesOfParts>
    <vt:vector size="61" baseType="lpstr">
      <vt:lpstr>Arial</vt:lpstr>
      <vt:lpstr>Calibri</vt:lpstr>
      <vt:lpstr>Calibri Light</vt:lpstr>
      <vt:lpstr>Franklin Gothic Book</vt:lpstr>
      <vt:lpstr>Franklin Gothic Demi</vt:lpstr>
      <vt:lpstr>Symbol</vt:lpstr>
      <vt:lpstr>Wingdings</vt:lpstr>
      <vt:lpstr>Wingdings 2</vt:lpstr>
      <vt:lpstr>Office</vt:lpstr>
      <vt:lpstr>Lighting</vt:lpstr>
      <vt:lpstr>2.0 Lesson 2  / energie zuinige verlichting</vt:lpstr>
      <vt:lpstr>2.0 Leerdoelen</vt:lpstr>
      <vt:lpstr>2.0 Activiteiten</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2.1 Basisverlichting</vt:lpstr>
      <vt:lpstr>2.2 LED verlichting</vt:lpstr>
      <vt:lpstr>2.2 LED verlichting</vt:lpstr>
      <vt:lpstr>2.2 LED verlichting</vt:lpstr>
      <vt:lpstr>2.2 LED verlichting</vt:lpstr>
      <vt:lpstr>2.2 LED verlichting</vt:lpstr>
      <vt:lpstr>2.2 LED verlichting</vt:lpstr>
      <vt:lpstr>2.2 LED verlichting</vt:lpstr>
      <vt:lpstr>2.2 LED verlichting</vt:lpstr>
      <vt:lpstr>2.2 LED verlichting</vt:lpstr>
      <vt:lpstr>2.2 LED verlichting</vt:lpstr>
      <vt:lpstr>2.2 LED verlichting</vt:lpstr>
      <vt:lpstr>2.2 LED verlichtinghtingasisverlichting</vt:lpstr>
      <vt:lpstr>2.2 LED verlichtingichtingasisverlichting</vt:lpstr>
      <vt:lpstr>2.2 LED verlichting</vt:lpstr>
      <vt:lpstr>2.2 LED verlichting</vt:lpstr>
      <vt:lpstr>2.2 LED verlichting</vt:lpstr>
      <vt:lpstr>2.2 LED verlichting</vt:lpstr>
      <vt:lpstr>2.2 LED verlichting</vt:lpstr>
      <vt:lpstr>2.2 LED verlichting</vt:lpstr>
      <vt:lpstr>2.2 LED verlichting</vt:lpstr>
      <vt:lpstr>2.2 LED verlichting</vt:lpstr>
      <vt:lpstr>2.2 LED verlichting</vt:lpstr>
      <vt:lpstr>2.3 t/m 2.6 Bezoek Bouwmarkt</vt:lpstr>
      <vt:lpstr>2.7 opdracht waxinelichtjes</vt:lpstr>
      <vt:lpstr>2.7 Opdracht Waxinelichtjes</vt:lpstr>
      <vt:lpstr>2.7 opdracht waxinelichtjes</vt:lpstr>
      <vt:lpstr>Afsluiting</vt:lpstr>
      <vt:lpstr>Afsluitende film</vt:lpstr>
      <vt:lpstr>Einde les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6</cp:revision>
  <dcterms:created xsi:type="dcterms:W3CDTF">2020-01-08T18:42:50Z</dcterms:created>
  <dcterms:modified xsi:type="dcterms:W3CDTF">2020-03-05T08:33:39Z</dcterms:modified>
</cp:coreProperties>
</file>